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85" r:id="rId3"/>
    <p:sldId id="288" r:id="rId4"/>
    <p:sldId id="270" r:id="rId5"/>
    <p:sldId id="286" r:id="rId6"/>
    <p:sldId id="269" r:id="rId7"/>
    <p:sldId id="287" r:id="rId8"/>
    <p:sldId id="328" r:id="rId9"/>
    <p:sldId id="308" r:id="rId10"/>
    <p:sldId id="309" r:id="rId11"/>
    <p:sldId id="310" r:id="rId12"/>
    <p:sldId id="311" r:id="rId13"/>
    <p:sldId id="312" r:id="rId14"/>
    <p:sldId id="313" r:id="rId15"/>
    <p:sldId id="271" r:id="rId16"/>
    <p:sldId id="294" r:id="rId17"/>
    <p:sldId id="295" r:id="rId18"/>
    <p:sldId id="297" r:id="rId19"/>
    <p:sldId id="299" r:id="rId20"/>
    <p:sldId id="329" r:id="rId21"/>
    <p:sldId id="330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4" r:id="rId34"/>
    <p:sldId id="333" r:id="rId35"/>
    <p:sldId id="296" r:id="rId36"/>
    <p:sldId id="267" r:id="rId37"/>
    <p:sldId id="298" r:id="rId38"/>
    <p:sldId id="300" r:id="rId39"/>
    <p:sldId id="301" r:id="rId40"/>
    <p:sldId id="302" r:id="rId41"/>
    <p:sldId id="303" r:id="rId42"/>
    <p:sldId id="304" r:id="rId43"/>
    <p:sldId id="305" r:id="rId44"/>
    <p:sldId id="307" r:id="rId45"/>
    <p:sldId id="331" r:id="rId46"/>
    <p:sldId id="332" r:id="rId47"/>
    <p:sldId id="280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3824"/>
  </p:normalViewPr>
  <p:slideViewPr>
    <p:cSldViewPr snapToGrid="0">
      <p:cViewPr varScale="1">
        <p:scale>
          <a:sx n="100" d="100"/>
          <a:sy n="100" d="100"/>
        </p:scale>
        <p:origin x="840" y="144"/>
      </p:cViewPr>
      <p:guideLst>
        <p:guide orient="horz" pos="2158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presProps" Target="presProps.xml"  /><Relationship Id="rId5" Type="http://schemas.openxmlformats.org/officeDocument/2006/relationships/slide" Target="slides/slide3.xml"  /><Relationship Id="rId50" Type="http://schemas.openxmlformats.org/officeDocument/2006/relationships/viewProps" Target="viewProps.xml"  /><Relationship Id="rId51" Type="http://schemas.openxmlformats.org/officeDocument/2006/relationships/theme" Target="theme/theme1.xml"  /><Relationship Id="rId52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95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16778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41803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39598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81136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408090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90105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09812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679606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89669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01658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31726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230780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7553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73790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727519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728125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69579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5649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2.png"  /><Relationship Id="rId5" Type="http://schemas.openxmlformats.org/officeDocument/2006/relationships/image" Target="../media/image39.png"  /><Relationship Id="rId6" Type="http://schemas.openxmlformats.org/officeDocument/2006/relationships/image" Target="../media/image3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3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32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2.png"  /><Relationship Id="rId9" Type="http://schemas.openxmlformats.org/officeDocument/2006/relationships/image" Target="../media/image4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6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5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2" Type="http://schemas.openxmlformats.org/officeDocument/2006/relationships/image" Target="../media/image20.png"  /><Relationship Id="rId3" Type="http://schemas.openxmlformats.org/officeDocument/2006/relationships/image" Target="../media/image20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Relationship Id="rId6" Type="http://schemas.openxmlformats.org/officeDocument/2006/relationships/image" Target="../media/image103.png"  /><Relationship Id="rId7" Type="http://schemas.openxmlformats.org/officeDocument/2006/relationships/image" Target="../media/image10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4.png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4.png"  /><Relationship Id="rId3" Type="http://schemas.openxmlformats.org/officeDocument/2006/relationships/image" Target="../media/image11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2.png"  /><Relationship Id="rId4" Type="http://schemas.openxmlformats.org/officeDocument/2006/relationships/image" Target="../media/image3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7316" y="1620316"/>
            <a:ext cx="3617367" cy="3617367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3338359" y="794262"/>
            <a:ext cx="5515282" cy="5269476"/>
          </a:xfrm>
          <a:prstGeom prst="ellipse">
            <a:avLst/>
          </a:prstGeom>
          <a:noFill/>
          <a:ln w="50800" cap="rnd">
            <a:solidFill>
              <a:srgbClr val="ffc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/>
          </a:p>
        </p:txBody>
      </p:sp>
      <p:sp>
        <p:nvSpPr>
          <p:cNvPr id="41" name="TextBox 11"/>
          <p:cNvSpPr txBox="1"/>
          <p:nvPr/>
        </p:nvSpPr>
        <p:spPr>
          <a:xfrm>
            <a:off x="8396089" y="5310361"/>
            <a:ext cx="4800522" cy="13647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6d6868"/>
                </a:solidFill>
                <a:latin typeface="한컴 윤고딕 240"/>
                <a:ea typeface="한컴 윤고딕 240"/>
              </a:rPr>
              <a:t>&lt;4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6d6868"/>
                </a:solidFill>
                <a:latin typeface="한컴 윤고딕 240"/>
                <a:ea typeface="한컴 윤고딕 240"/>
              </a:rPr>
              <a:t>조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  <a:solidFill>
                  <a:srgbClr val="6d6868"/>
                </a:solidFill>
                <a:latin typeface="한컴 윤고딕 240"/>
                <a:ea typeface="한컴 윤고딕 240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-300" normalizeH="0" baseline="0" mc:Ignorable="hp" hp:hslEmbossed="0">
              <a:solidFill>
                <a:srgbClr val="6d6868"/>
              </a:solidFill>
              <a:latin typeface="한컴 윤고딕 240"/>
              <a:ea typeface="한컴 윤고딕 240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6d6868"/>
              </a:solidFill>
              <a:latin typeface="한컴 윤고딕 240"/>
              <a:ea typeface="한컴 윤고딕 240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  <a:solidFill>
                  <a:srgbClr val="6d6868"/>
                </a:solidFill>
                <a:latin typeface="한컴 윤고딕 240"/>
                <a:ea typeface="한컴 윤고딕 240"/>
              </a:rPr>
              <a:t>김주희  김단비  김준영  배진형  박민우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6d6868"/>
              </a:solidFill>
              <a:latin typeface="한컴 윤고딕 240"/>
              <a:ea typeface="한컴 윤고딕 240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-300" normalizeH="0" baseline="0" mc:Ignorable="hp" hp:hslEmbossed="0">
              <a:solidFill>
                <a:srgbClr val="6d6868"/>
              </a:solidFill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7822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Main(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카테고리)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7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0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1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2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3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4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1587658" y="1165055"/>
            <a:ext cx="9190453" cy="4451241"/>
          </a:xfrm>
          <a:prstGeom prst="rect">
            <a:avLst/>
          </a:prstGeom>
          <a:solidFill>
            <a:schemeClr val="bg1">
              <a:alpha val="10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6" name="Pic"/>
          <p:cNvPicPr>
            <a:picLocks noChangeAspect="1"/>
          </p:cNvPicPr>
          <p:nvPr/>
        </p:nvPicPr>
        <p:blipFill rotWithShape="1">
          <a:blip r:embed="rId2"/>
          <a:srcRect t="59910"/>
          <a:stretch>
            <a:fillRect/>
          </a:stretch>
        </p:blipFill>
        <p:spPr>
          <a:xfrm>
            <a:off x="1588081" y="1260041"/>
            <a:ext cx="9190360" cy="2849970"/>
          </a:xfrm>
          <a:prstGeom prst="rect">
            <a:avLst/>
          </a:prstGeom>
        </p:spPr>
      </p:pic>
      <p:pic>
        <p:nvPicPr>
          <p:cNvPr id="1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7812" y="3911245"/>
            <a:ext cx="9190061" cy="17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6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회원가입 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5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"/>
          <p:cNvSpPr txBox="1"/>
          <p:nvPr/>
        </p:nvSpPr>
        <p:spPr>
          <a:xfrm>
            <a:off x="9087024" y="5750721"/>
            <a:ext cx="2446655" cy="3048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400"/>
              <a:t>다음 주소찾기 </a:t>
            </a:r>
            <a:r>
              <a:rPr lang="en-US" altLang="ko-KR" sz="1400"/>
              <a:t>API </a:t>
            </a:r>
            <a:r>
              <a:rPr lang="ko-KR" altLang="en-US" sz="1400"/>
              <a:t>사용</a:t>
            </a:r>
            <a:endParaRPr lang="ko-KR" altLang="en-US" sz="1400"/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2"/>
          <a:srcRect l="4350" t="1040"/>
          <a:stretch>
            <a:fillRect/>
          </a:stretch>
        </p:blipFill>
        <p:spPr>
          <a:xfrm>
            <a:off x="3542664" y="994879"/>
            <a:ext cx="4942437" cy="5251052"/>
          </a:xfrm>
          <a:prstGeom prst="rect">
            <a:avLst/>
          </a:prstGeom>
          <a:ln>
            <a:solidFill>
              <a:schemeClr val="accent3">
                <a:alpha val="100000"/>
              </a:schemeClr>
            </a:solidFill>
          </a:ln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942" y="2206269"/>
            <a:ext cx="2911977" cy="3266529"/>
          </a:xfrm>
          <a:prstGeom prst="rect">
            <a:avLst/>
          </a:prstGeom>
          <a:ln>
            <a:solidFill>
              <a:schemeClr val="accent3">
                <a:alpha val="100000"/>
              </a:schemeClr>
            </a:solidFill>
          </a:ln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940000" flipH="1">
            <a:off x="7597277" y="4426209"/>
            <a:ext cx="1390113" cy="1390113"/>
          </a:xfrm>
          <a:prstGeom prst="rect">
            <a:avLst/>
          </a:prstGeom>
        </p:spPr>
      </p:pic>
      <p:pic>
        <p:nvPicPr>
          <p:cNvPr id="10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746" y="3672130"/>
            <a:ext cx="3612268" cy="525832"/>
          </a:xfrm>
          <a:prstGeom prst="rect">
            <a:avLst/>
          </a:prstGeom>
          <a:ln cap="rnd">
            <a:solidFill>
              <a:schemeClr val="accent3">
                <a:alpha val="100000"/>
              </a:schemeClr>
            </a:solidFill>
          </a:ln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6360000" flipV="1">
            <a:off x="3018250" y="3286694"/>
            <a:ext cx="667838" cy="6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6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회원가입 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5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"/>
          <p:cNvSpPr txBox="1"/>
          <p:nvPr/>
        </p:nvSpPr>
        <p:spPr>
          <a:xfrm>
            <a:off x="6559089" y="5098434"/>
            <a:ext cx="5086985" cy="701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000"/>
              <a:t>이용약관 </a:t>
            </a:r>
            <a:r>
              <a:rPr lang="en-US" altLang="ko-KR" sz="2000"/>
              <a:t>Modal</a:t>
            </a:r>
            <a:r>
              <a:rPr lang="ko-KR" altLang="en-US" sz="2000"/>
              <a:t>창 </a:t>
            </a:r>
            <a:endParaRPr lang="ko-KR" altLang="en-US" sz="2000"/>
          </a:p>
          <a:p>
            <a:pPr lvl="0" algn="ctr">
              <a:defRPr/>
            </a:pPr>
            <a:r>
              <a:rPr lang="ko-KR" altLang="en-US" sz="2000"/>
              <a:t> </a:t>
            </a:r>
            <a:endParaRPr lang="ko-KR" altLang="en-US" sz="2000"/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0933" y="1636139"/>
            <a:ext cx="5468453" cy="3867290"/>
          </a:xfrm>
          <a:prstGeom prst="rect">
            <a:avLst/>
          </a:prstGeom>
          <a:solidFill>
            <a:srgbClr val="808080">
              <a:alpha val="100000"/>
            </a:srgbClr>
          </a:solidFill>
          <a:ln>
            <a:solidFill>
              <a:schemeClr val="accent3">
                <a:alpha val="100000"/>
              </a:schemeClr>
            </a:solidFill>
          </a:ln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6247" y="1618128"/>
            <a:ext cx="3912230" cy="300038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320000">
            <a:off x="5736540" y="1820795"/>
            <a:ext cx="1224782" cy="12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Login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5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"/>
          <p:cNvSpPr txBox="1"/>
          <p:nvPr/>
        </p:nvSpPr>
        <p:spPr>
          <a:xfrm>
            <a:off x="9647419" y="2835648"/>
            <a:ext cx="2105025" cy="11582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400"/>
              <a:t>네이버 로그인 </a:t>
            </a:r>
            <a:r>
              <a:rPr lang="en-US" altLang="ko-KR" sz="1400"/>
              <a:t>API</a:t>
            </a:r>
            <a:r>
              <a:rPr lang="ko-KR" altLang="en-US" sz="1400"/>
              <a:t>와</a:t>
            </a:r>
            <a:r>
              <a:rPr lang="en-US" altLang="ko-KR" sz="1400"/>
              <a:t> </a:t>
            </a:r>
            <a:endParaRPr lang="en-US" altLang="ko-KR" sz="1400"/>
          </a:p>
          <a:p>
            <a:pPr lvl="0" algn="ctr">
              <a:defRPr/>
            </a:pPr>
            <a:r>
              <a:rPr lang="ko-KR" altLang="en-US" sz="1400"/>
              <a:t>카카오 로그인 </a:t>
            </a:r>
            <a:r>
              <a:rPr lang="en-US" altLang="ko-KR" sz="1400"/>
              <a:t>API</a:t>
            </a:r>
            <a:r>
              <a:rPr lang="ko-KR" altLang="en-US" sz="1400"/>
              <a:t>를 </a:t>
            </a:r>
            <a:endParaRPr lang="ko-KR" altLang="en-US" sz="1400"/>
          </a:p>
          <a:p>
            <a:pPr lvl="0" algn="ctr">
              <a:defRPr/>
            </a:pPr>
            <a:r>
              <a:rPr lang="ko-KR" altLang="en-US" sz="1400"/>
              <a:t>자바스크립트로 </a:t>
            </a:r>
            <a:endParaRPr lang="ko-KR" altLang="en-US" sz="1400"/>
          </a:p>
          <a:p>
            <a:pPr lvl="0" algn="ctr">
              <a:defRPr/>
            </a:pPr>
            <a:r>
              <a:rPr lang="ko-KR" altLang="en-US" sz="1400"/>
              <a:t>구현하였습니다.</a:t>
            </a:r>
            <a:endParaRPr lang="ko-KR" altLang="en-US" sz="1400"/>
          </a:p>
          <a:p>
            <a:pPr lvl="0" algn="ctr">
              <a:defRPr/>
            </a:pPr>
            <a:endParaRPr lang="ko-KR" altLang="en-US" sz="1400"/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008" y="994357"/>
            <a:ext cx="5147056" cy="5171410"/>
          </a:xfrm>
          <a:prstGeom prst="rect">
            <a:avLst/>
          </a:prstGeom>
          <a:ln>
            <a:solidFill>
              <a:schemeClr val="accent2">
                <a:alpha val="100000"/>
              </a:schemeClr>
            </a:solidFill>
          </a:ln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rcRect l="73030" t="51430" r="10670" b="44280"/>
          <a:stretch>
            <a:fillRect/>
          </a:stretch>
        </p:blipFill>
        <p:spPr>
          <a:xfrm>
            <a:off x="9151143" y="990688"/>
            <a:ext cx="2076006" cy="549666"/>
          </a:xfrm>
          <a:prstGeom prst="rect">
            <a:avLst/>
          </a:prstGeom>
          <a:ln>
            <a:solidFill>
              <a:schemeClr val="bg1">
                <a:alpha val="100000"/>
              </a:schemeClr>
            </a:solidFill>
          </a:ln>
        </p:spPr>
      </p:pic>
      <p:sp>
        <p:nvSpPr>
          <p:cNvPr id="9" name="TextBox"/>
          <p:cNvSpPr txBox="1"/>
          <p:nvPr/>
        </p:nvSpPr>
        <p:spPr>
          <a:xfrm>
            <a:off x="8469973" y="1540245"/>
            <a:ext cx="3157220" cy="731520"/>
          </a:xfrm>
          <a:prstGeom prst="rect">
            <a:avLst/>
          </a:prstGeom>
          <a:noFill/>
          <a:ln>
            <a:solidFill>
              <a:schemeClr val="bg1">
                <a:alpha val="100000"/>
              </a:schemeClr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400"/>
              <a:t>아이디 저장시 다음 로그인때 아이디를 기억하도록 설정했습니다.</a:t>
            </a:r>
            <a:r>
              <a:rPr lang="en-US" altLang="ko-KR" sz="1400"/>
              <a:t> </a:t>
            </a:r>
            <a:endParaRPr lang="en-US" altLang="ko-KR" sz="1400"/>
          </a:p>
          <a:p>
            <a:pPr lvl="0" algn="ctr">
              <a:defRPr/>
            </a:pPr>
            <a:endParaRPr lang="ko-KR" altLang="en-US" sz="1400"/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82502" y="5108954"/>
            <a:ext cx="3335389" cy="448166"/>
          </a:xfrm>
          <a:prstGeom prst="rect">
            <a:avLst/>
          </a:prstGeom>
        </p:spPr>
      </p:pic>
      <p:sp>
        <p:nvSpPr>
          <p:cNvPr id="11" name="TextBox"/>
          <p:cNvSpPr txBox="1"/>
          <p:nvPr/>
        </p:nvSpPr>
        <p:spPr>
          <a:xfrm>
            <a:off x="7177870" y="5701972"/>
            <a:ext cx="3157220" cy="518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400"/>
              <a:t>로그인 후 이름(아이디)</a:t>
            </a:r>
            <a:r>
              <a:rPr lang="en-US" altLang="ko-KR" sz="1400"/>
              <a:t> </a:t>
            </a:r>
            <a:r>
              <a:rPr lang="ko-KR" altLang="en-US" sz="1400"/>
              <a:t>로그아웃 버튼이 </a:t>
            </a:r>
            <a:endParaRPr lang="ko-KR" altLang="en-US" sz="1400"/>
          </a:p>
          <a:p>
            <a:pPr lvl="0" algn="ctr">
              <a:defRPr/>
            </a:pPr>
            <a:r>
              <a:rPr lang="ko-KR" altLang="en-US" sz="1400"/>
              <a:t>보이도록 설정했습니다.</a:t>
            </a:r>
            <a:r>
              <a:rPr lang="en-US" altLang="ko-KR" sz="1400"/>
              <a:t> </a:t>
            </a:r>
            <a:endParaRPr lang="ko-KR" altLang="en-US" sz="1400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600000">
            <a:off x="4315181" y="2909326"/>
            <a:ext cx="2342106" cy="2342106"/>
          </a:xfrm>
          <a:prstGeom prst="rect">
            <a:avLst/>
          </a:prstGeom>
        </p:spPr>
      </p:pic>
      <p:pic>
        <p:nvPicPr>
          <p:cNvPr id="13" name="Pic"/>
          <p:cNvPicPr>
            <a:picLocks noChangeAspect="1"/>
          </p:cNvPicPr>
          <p:nvPr/>
        </p:nvPicPr>
        <p:blipFill rotWithShape="1">
          <a:blip r:embed="rId6"/>
          <a:srcRect l="10740" r="12170"/>
          <a:stretch>
            <a:fillRect/>
          </a:stretch>
        </p:blipFill>
        <p:spPr>
          <a:xfrm>
            <a:off x="6842125" y="2157674"/>
            <a:ext cx="1539240" cy="1801495"/>
          </a:xfrm>
          <a:prstGeom prst="rect">
            <a:avLst/>
          </a:prstGeom>
          <a:ln>
            <a:solidFill>
              <a:schemeClr val="accent2">
                <a:alpha val="100000"/>
              </a:schemeClr>
            </a:solidFill>
          </a:ln>
        </p:spPr>
      </p:pic>
      <p:pic>
        <p:nvPicPr>
          <p:cNvPr id="14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43634" y="2835618"/>
            <a:ext cx="1207811" cy="1608691"/>
          </a:xfrm>
          <a:prstGeom prst="rect">
            <a:avLst/>
          </a:prstGeom>
          <a:ln>
            <a:solidFill>
              <a:schemeClr val="accent2">
                <a:alpha val="100000"/>
              </a:schemeClr>
            </a:solidFill>
          </a:ln>
        </p:spPr>
      </p:pic>
      <p:pic>
        <p:nvPicPr>
          <p:cNvPr id="15" name="Pic"/>
          <p:cNvPicPr>
            <a:picLocks noChangeAspect="1"/>
          </p:cNvPicPr>
          <p:nvPr/>
        </p:nvPicPr>
        <p:blipFill rotWithShape="1">
          <a:blip r:embed="rId8"/>
          <a:srcRect l="15170" t="83260" r="75250" b="9330"/>
          <a:stretch>
            <a:fillRect/>
          </a:stretch>
        </p:blipFill>
        <p:spPr>
          <a:xfrm>
            <a:off x="6329538" y="2006310"/>
            <a:ext cx="752617" cy="584763"/>
          </a:xfrm>
          <a:prstGeom prst="rect">
            <a:avLst/>
          </a:prstGeom>
        </p:spPr>
      </p:pic>
      <p:pic>
        <p:nvPicPr>
          <p:cNvPr id="16" name="Pic"/>
          <p:cNvPicPr>
            <a:picLocks noChangeAspect="1"/>
          </p:cNvPicPr>
          <p:nvPr/>
        </p:nvPicPr>
        <p:blipFill rotWithShape="1">
          <a:blip r:embed="rId9"/>
          <a:srcRect l="50700" t="80150" r="40330" b="9490"/>
          <a:stretch>
            <a:fillRect/>
          </a:stretch>
        </p:blipFill>
        <p:spPr>
          <a:xfrm>
            <a:off x="8687122" y="2380615"/>
            <a:ext cx="74422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Header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로그인 전 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/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후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2215" y="1089104"/>
            <a:ext cx="9342467" cy="4492947"/>
          </a:xfrm>
          <a:prstGeom prst="roundRect">
            <a:avLst>
              <a:gd name="adj" fmla="val 0"/>
            </a:avLst>
          </a:prstGeom>
          <a:ln>
            <a:solidFill>
              <a:schemeClr val="dk1"/>
            </a:solidFill>
          </a:ln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49205" y="3128897"/>
            <a:ext cx="4591568" cy="300102"/>
          </a:xfrm>
          <a:prstGeom prst="rect">
            <a:avLst/>
          </a:prstGeom>
        </p:spPr>
      </p:pic>
      <p:sp>
        <p:nvSpPr>
          <p:cNvPr id="80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1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2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3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4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5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4328117">
            <a:off x="5316087" y="2066622"/>
            <a:ext cx="1559825" cy="15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0" name=""/>
          <p:cNvGrpSpPr/>
          <p:nvPr/>
        </p:nvGrpSpPr>
        <p:grpSpPr>
          <a:xfrm rot="0">
            <a:off x="1482520" y="1132936"/>
            <a:ext cx="9350130" cy="4439509"/>
            <a:chOff x="1520927" y="1005118"/>
            <a:chExt cx="9342448" cy="4370376"/>
          </a:xfrm>
        </p:grpSpPr>
        <p:pic>
          <p:nvPicPr>
            <p:cNvPr id="81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20927" y="1005118"/>
              <a:ext cx="9342448" cy="4370376"/>
            </a:xfrm>
            <a:prstGeom prst="rect">
              <a:avLst/>
            </a:prstGeom>
            <a:ln>
              <a:solidFill>
                <a:schemeClr val="dk2"/>
              </a:solidFill>
            </a:ln>
          </p:spPr>
        </p:pic>
        <p:grpSp>
          <p:nvGrpSpPr>
            <p:cNvPr id="82" name=""/>
            <p:cNvGrpSpPr/>
            <p:nvPr/>
          </p:nvGrpSpPr>
          <p:grpSpPr>
            <a:xfrm rot="0">
              <a:off x="1520927" y="3400425"/>
              <a:ext cx="9280731" cy="723510"/>
              <a:chOff x="1520927" y="3400425"/>
              <a:chExt cx="9280731" cy="723510"/>
            </a:xfrm>
          </p:grpSpPr>
          <p:pic>
            <p:nvPicPr>
              <p:cNvPr id="83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20927" y="3400425"/>
                <a:ext cx="9280731" cy="408471"/>
              </a:xfrm>
              <a:prstGeom prst="rect">
                <a:avLst/>
              </a:prstGeom>
            </p:spPr>
          </p:pic>
          <p:pic>
            <p:nvPicPr>
              <p:cNvPr id="84" name="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28609" y="3785898"/>
                <a:ext cx="9257687" cy="338037"/>
              </a:xfrm>
              <a:prstGeom prst="rect">
                <a:avLst/>
              </a:prstGeom>
            </p:spPr>
          </p:pic>
        </p:grpSp>
      </p:grpSp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Header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-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메뉴 바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chemeClr val="dk2"/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7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8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9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0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1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86155" y="196191"/>
            <a:ext cx="4710512" cy="1546735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19305">
            <a:off x="5112773" y="256560"/>
            <a:ext cx="1705282" cy="17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Footer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1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2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3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4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5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9476" y="1129460"/>
            <a:ext cx="9370195" cy="447617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54218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My page  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9"/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9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60" y="1545880"/>
            <a:ext cx="5383069" cy="4875313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7248" y="1637280"/>
            <a:ext cx="5282999" cy="4627282"/>
          </a:xfrm>
          <a:prstGeom prst="rect">
            <a:avLst/>
          </a:prstGeom>
        </p:spPr>
      </p:pic>
      <p:sp>
        <p:nvSpPr>
          <p:cNvPr id="92" name="TextBox 4"/>
          <p:cNvSpPr txBox="1"/>
          <p:nvPr/>
        </p:nvSpPr>
        <p:spPr>
          <a:xfrm>
            <a:off x="1667488" y="789854"/>
            <a:ext cx="4428512" cy="3131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  회원정보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작성한 레시피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 스크랩한 레시피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1736286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My page - updateform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1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2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3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4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5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9159" y="1061203"/>
            <a:ext cx="9444268" cy="4569247"/>
          </a:xfrm>
          <a:prstGeom prst="rect">
            <a:avLst/>
          </a:prstGeom>
          <a:solidFill>
            <a:srgbClr val="f2f2f2"/>
          </a:solidFill>
          <a:ln>
            <a:solidFill>
              <a:schemeClr val="dk1"/>
            </a:solidFill>
          </a:ln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653" y="805143"/>
            <a:ext cx="3728633" cy="1584937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9056609" flipH="1">
            <a:off x="3304654" y="1809726"/>
            <a:ext cx="1427750" cy="1724760"/>
          </a:xfrm>
          <a:prstGeom prst="rect">
            <a:avLst/>
          </a:prstGeom>
        </p:spPr>
      </p:pic>
      <p:sp>
        <p:nvSpPr>
          <p:cNvPr id="92" name="TextBox 4"/>
          <p:cNvSpPr txBox="1"/>
          <p:nvPr/>
        </p:nvSpPr>
        <p:spPr>
          <a:xfrm>
            <a:off x="1229645" y="2441366"/>
            <a:ext cx="3184916" cy="3189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수정 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password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한번 더 입력하게 함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93" name="TextBox 4"/>
          <p:cNvSpPr txBox="1"/>
          <p:nvPr/>
        </p:nvSpPr>
        <p:spPr>
          <a:xfrm>
            <a:off x="1767346" y="2971385"/>
            <a:ext cx="3184916" cy="3192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password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틀릴  시  다시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Mypage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94" name=""/>
          <p:cNvSpPr/>
          <p:nvPr/>
        </p:nvSpPr>
        <p:spPr>
          <a:xfrm>
            <a:off x="1567784" y="3029564"/>
            <a:ext cx="299576" cy="215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7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검색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결과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7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0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1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2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3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4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3"/>
          <a:srcRect l="560" r="4090"/>
          <a:stretch>
            <a:fillRect/>
          </a:stretch>
        </p:blipFill>
        <p:spPr>
          <a:xfrm>
            <a:off x="1492250" y="1052830"/>
            <a:ext cx="9331325" cy="4617085"/>
          </a:xfrm>
          <a:prstGeom prst="rect">
            <a:avLst/>
          </a:prstGeom>
          <a:ln>
            <a:solidFill>
              <a:schemeClr val="dk1">
                <a:alpha val="10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402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347" y="380917"/>
            <a:ext cx="911593" cy="5696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/>
                <a:ea typeface="한컴 윤고딕 240"/>
              </a:rPr>
              <a:t>목차</a:t>
            </a:r>
            <a:endParaRPr lang="ko-KR" altLang="en-US" sz="3200" b="1" spc="-150">
              <a:solidFill>
                <a:schemeClr val="tx1">
                  <a:lumMod val="75000"/>
                  <a:lumOff val="25000"/>
                </a:schemeClr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7304" y="1567677"/>
            <a:ext cx="5043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한컴 윤고딕 240"/>
                <a:ea typeface="한컴 윤고딕 240"/>
              </a:rPr>
              <a:t>01</a:t>
            </a: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450" y="1561813"/>
            <a:ext cx="1349090" cy="5127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/>
                <a:ea typeface="한컴 윤고딕 240"/>
              </a:rPr>
              <a:t>개발환경</a:t>
            </a:r>
            <a:endParaRPr lang="ko-KR" altLang="en-US" sz="2800" spc="-300">
              <a:solidFill>
                <a:schemeClr val="tx1">
                  <a:lumMod val="75000"/>
                  <a:lumOff val="25000"/>
                </a:schemeClr>
              </a:solidFill>
              <a:latin typeface="한컴 윤고딕 240"/>
              <a:ea typeface="한컴 윤고딕 240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1387304" y="2909207"/>
            <a:ext cx="1790236" cy="523220"/>
            <a:chOff x="1387304" y="2667818"/>
            <a:chExt cx="1790236" cy="523220"/>
          </a:xfrm>
          <a:noFill/>
        </p:grpSpPr>
        <p:sp>
          <p:nvSpPr>
            <p:cNvPr id="15" name="TextBox 14"/>
            <p:cNvSpPr txBox="1"/>
            <p:nvPr/>
          </p:nvSpPr>
          <p:spPr>
            <a:xfrm>
              <a:off x="1387304" y="2673682"/>
              <a:ext cx="532936" cy="3596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atin typeface="한컴 윤고딕 240"/>
                  <a:ea typeface="한컴 윤고딕 240"/>
                </a:rPr>
                <a:t>02</a:t>
              </a:r>
              <a:endParaRPr lang="ko-KR" altLang="en-US">
                <a:latin typeface="한컴 윤고딕 240"/>
                <a:ea typeface="한컴 윤고딕 24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8450" y="2667818"/>
              <a:ext cx="1349090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/>
                  <a:ea typeface="한컴 윤고딕 240"/>
                </a:rPr>
                <a:t>역할분담</a:t>
              </a:r>
              <a:endPara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/>
                <a:ea typeface="한컴 윤고딕 24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1387304" y="4155472"/>
            <a:ext cx="2152186" cy="523220"/>
            <a:chOff x="1387304" y="3672694"/>
            <a:chExt cx="2152186" cy="523220"/>
          </a:xfrm>
          <a:noFill/>
        </p:grpSpPr>
        <p:sp>
          <p:nvSpPr>
            <p:cNvPr id="18" name="TextBox 17"/>
            <p:cNvSpPr txBox="1"/>
            <p:nvPr/>
          </p:nvSpPr>
          <p:spPr>
            <a:xfrm>
              <a:off x="1387304" y="3735708"/>
              <a:ext cx="53293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atin typeface="한컴 윤고딕 240"/>
                  <a:ea typeface="한컴 윤고딕 240"/>
                </a:rPr>
                <a:t>03</a:t>
              </a:r>
              <a:endParaRPr lang="ko-KR" altLang="en-US">
                <a:latin typeface="한컴 윤고딕 240"/>
                <a:ea typeface="한컴 윤고딕 24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450" y="3672694"/>
              <a:ext cx="171104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/>
                  <a:ea typeface="한컴 윤고딕 240"/>
                </a:rPr>
                <a:t>사이트 소개</a:t>
              </a:r>
              <a:endPara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/>
                <a:ea typeface="한컴 윤고딕 24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 rot="0">
            <a:off x="1387304" y="5535087"/>
            <a:ext cx="1504486" cy="511383"/>
            <a:chOff x="1387304" y="5535087"/>
            <a:chExt cx="1504486" cy="511383"/>
          </a:xfrm>
          <a:solidFill>
            <a:srgbClr val="ffd700"/>
          </a:solidFill>
        </p:grpSpPr>
        <p:sp>
          <p:nvSpPr>
            <p:cNvPr id="21" name="TextBox 20"/>
            <p:cNvSpPr txBox="1"/>
            <p:nvPr/>
          </p:nvSpPr>
          <p:spPr>
            <a:xfrm>
              <a:off x="1387304" y="5579051"/>
              <a:ext cx="53293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atin typeface="한컴 윤고딕 240"/>
                  <a:ea typeface="한컴 윤고딕 240"/>
                </a:rPr>
                <a:t>04</a:t>
              </a:r>
              <a:endParaRPr lang="ko-KR" altLang="en-US">
                <a:latin typeface="한컴 윤고딕 240"/>
                <a:ea typeface="한컴 윤고딕 24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450" y="5535087"/>
              <a:ext cx="1063340" cy="5113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/>
                  <a:ea typeface="한컴 윤고딕 240"/>
                </a:rPr>
                <a:t>마무리</a:t>
              </a:r>
              <a:endPara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/>
                <a:ea typeface="한컴 윤고딕 240"/>
              </a:endParaRPr>
            </a:p>
          </p:txBody>
        </p:sp>
      </p:grpSp>
      <p:pic>
        <p:nvPicPr>
          <p:cNvPr id="40" name="Pic"/>
          <p:cNvPicPr>
            <a:picLocks noChangeAspect="1"/>
          </p:cNvPicPr>
          <p:nvPr/>
        </p:nvPicPr>
        <p:blipFill rotWithShape="1">
          <a:blip r:embed="rId4"/>
          <a:srcRect l="11790" t="3880" r="14050" b="4200"/>
          <a:stretch>
            <a:fillRect/>
          </a:stretch>
        </p:blipFill>
        <p:spPr>
          <a:xfrm>
            <a:off x="5667862" y="1154730"/>
            <a:ext cx="5624995" cy="48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2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검색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결과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7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0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1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2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3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4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2"/>
          <a:srcRect l="5110" r="4580"/>
          <a:stretch>
            <a:fillRect/>
          </a:stretch>
        </p:blipFill>
        <p:spPr>
          <a:xfrm>
            <a:off x="1505585" y="1108710"/>
            <a:ext cx="9266555" cy="4510405"/>
          </a:xfrm>
          <a:prstGeom prst="rect">
            <a:avLst/>
          </a:prstGeom>
          <a:ln>
            <a:solidFill>
              <a:schemeClr val="dk1">
                <a:alpha val="10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82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2"/>
          <a:srcRect l="5510" r="4570"/>
          <a:stretch>
            <a:fillRect/>
          </a:stretch>
        </p:blipFill>
        <p:spPr>
          <a:xfrm>
            <a:off x="1547495" y="1108710"/>
            <a:ext cx="9236710" cy="4481830"/>
          </a:xfrm>
          <a:prstGeom prst="rect">
            <a:avLst/>
          </a:prstGeom>
          <a:ln>
            <a:solidFill>
              <a:schemeClr val="dk1">
                <a:alpha val="100000"/>
              </a:schemeClr>
            </a:solidFill>
          </a:ln>
        </p:spPr>
      </p:pic>
      <p:cxnSp>
        <p:nvCxnSpPr>
          <p:cNvPr id="6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0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1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2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3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4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5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16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5217" y="1429405"/>
            <a:ext cx="2874304" cy="1766367"/>
          </a:xfrm>
          <a:prstGeom prst="rect">
            <a:avLst/>
          </a:prstGeom>
          <a:ln>
            <a:solidFill>
              <a:schemeClr val="dk1">
                <a:alpha val="100000"/>
              </a:schemeClr>
            </a:solidFill>
          </a:ln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4700000">
            <a:off x="3109320" y="1967864"/>
            <a:ext cx="1530764" cy="15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4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7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0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1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2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3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4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2"/>
          <a:srcRect l="5560" r="6220"/>
          <a:stretch>
            <a:fillRect/>
          </a:stretch>
        </p:blipFill>
        <p:spPr>
          <a:xfrm>
            <a:off x="1555750" y="1061720"/>
            <a:ext cx="9199880" cy="4513580"/>
          </a:xfrm>
          <a:prstGeom prst="rect">
            <a:avLst/>
          </a:prstGeom>
          <a:ln>
            <a:solidFill>
              <a:schemeClr val="dk1">
                <a:alpha val="10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77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7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0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1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2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3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4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2"/>
          <a:srcRect l="5180" t="-310" r="4360" b="310"/>
          <a:stretch>
            <a:fillRect/>
          </a:stretch>
        </p:blipFill>
        <p:spPr>
          <a:xfrm>
            <a:off x="1492345" y="1071193"/>
            <a:ext cx="9314690" cy="4476167"/>
          </a:xfrm>
          <a:prstGeom prst="rect">
            <a:avLst/>
          </a:prstGeom>
          <a:ln>
            <a:solidFill>
              <a:schemeClr val="dk1">
                <a:alpha val="10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77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7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0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1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2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3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4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2"/>
          <a:srcRect l="3430" r="3850"/>
          <a:stretch>
            <a:fillRect/>
          </a:stretch>
        </p:blipFill>
        <p:spPr>
          <a:xfrm>
            <a:off x="1503680" y="1076325"/>
            <a:ext cx="9323070" cy="4546600"/>
          </a:xfrm>
          <a:prstGeom prst="rect">
            <a:avLst/>
          </a:prstGeom>
          <a:ln>
            <a:solidFill>
              <a:schemeClr val="dk1">
                <a:alpha val="10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008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/>
          <p:cNvSpPr/>
          <p:nvPr/>
        </p:nvSpPr>
        <p:spPr>
          <a:xfrm>
            <a:off x="6368652" y="1503469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cxnSp>
        <p:nvCxnSpPr>
          <p:cNvPr id="4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6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2"/>
          <a:srcRect l="3160" r="4380" b="1010"/>
          <a:stretch>
            <a:fillRect/>
          </a:stretch>
        </p:blipFill>
        <p:spPr>
          <a:xfrm>
            <a:off x="590327" y="2221139"/>
            <a:ext cx="5244465" cy="3028950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3726" y="2242012"/>
            <a:ext cx="5163892" cy="24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2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/>
          <p:cNvSpPr/>
          <p:nvPr/>
        </p:nvSpPr>
        <p:spPr>
          <a:xfrm>
            <a:off x="6368652" y="1503469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cxnSp>
        <p:nvCxnSpPr>
          <p:cNvPr id="4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6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9915" y="1880114"/>
            <a:ext cx="5188621" cy="2549471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1016" y="1874762"/>
            <a:ext cx="5129400" cy="41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/>
          <p:cNvSpPr/>
          <p:nvPr/>
        </p:nvSpPr>
        <p:spPr>
          <a:xfrm>
            <a:off x="6368652" y="1503469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cxnSp>
        <p:nvCxnSpPr>
          <p:cNvPr id="4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6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9915" y="1899920"/>
            <a:ext cx="5219239" cy="4117691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rcRect l="760" t="1580" r="2010" b="-1580"/>
          <a:stretch>
            <a:fillRect/>
          </a:stretch>
        </p:blipFill>
        <p:spPr>
          <a:xfrm>
            <a:off x="6409690" y="1941830"/>
            <a:ext cx="5337810" cy="26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/>
          <p:cNvSpPr/>
          <p:nvPr/>
        </p:nvSpPr>
        <p:spPr>
          <a:xfrm>
            <a:off x="6368652" y="1503469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cxnSp>
        <p:nvCxnSpPr>
          <p:cNvPr id="4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6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9915" y="1899920"/>
            <a:ext cx="5219239" cy="4117691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rcRect l="760" t="1580" r="2010" b="-1580"/>
          <a:stretch>
            <a:fillRect/>
          </a:stretch>
        </p:blipFill>
        <p:spPr>
          <a:xfrm>
            <a:off x="6409690" y="1941830"/>
            <a:ext cx="5337810" cy="26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/>
          <p:cNvSpPr/>
          <p:nvPr/>
        </p:nvSpPr>
        <p:spPr>
          <a:xfrm>
            <a:off x="6368652" y="1503469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cxnSp>
        <p:nvCxnSpPr>
          <p:cNvPr id="4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6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9915" y="2024721"/>
            <a:ext cx="5182054" cy="3400315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6827" y="2049145"/>
            <a:ext cx="5218824" cy="3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7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199"/>
            <a:ext cx="386715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4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14136" y="1476102"/>
            <a:ext cx="10953850" cy="4792548"/>
          </a:xfrm>
          <a:prstGeom prst="rect">
            <a:avLst/>
          </a:prstGeom>
          <a:solidFill>
            <a:schemeClr val="lt2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2379" y="512744"/>
            <a:ext cx="15181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/>
                <a:ea typeface="한컴 윤고딕 240"/>
              </a:rPr>
              <a:t>개발환경</a:t>
            </a:r>
            <a:endParaRPr lang="ko-KR" altLang="en-US" sz="3200" spc="-300">
              <a:solidFill>
                <a:schemeClr val="tx1">
                  <a:lumMod val="75000"/>
                  <a:lumOff val="25000"/>
                </a:schemeClr>
              </a:solidFill>
              <a:latin typeface="한컴 윤고딕 240"/>
              <a:ea typeface="한컴 윤고딕 240"/>
            </a:endParaRPr>
          </a:p>
        </p:txBody>
      </p:sp>
      <p:grpSp>
        <p:nvGrpSpPr>
          <p:cNvPr id="31" name="그룹 1014"/>
          <p:cNvGrpSpPr/>
          <p:nvPr/>
        </p:nvGrpSpPr>
        <p:grpSpPr>
          <a:xfrm rot="0">
            <a:off x="7401381" y="3567053"/>
            <a:ext cx="671323" cy="635702"/>
            <a:chOff x="2754103" y="4158527"/>
            <a:chExt cx="671323" cy="635702"/>
          </a:xfrm>
        </p:grpSpPr>
        <p:pic>
          <p:nvPicPr>
            <p:cNvPr id="32" name="Object 4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754103" y="4158527"/>
              <a:ext cx="671323" cy="635702"/>
            </a:xfrm>
            <a:prstGeom prst="rect">
              <a:avLst/>
            </a:prstGeom>
          </p:spPr>
        </p:pic>
      </p:grpSp>
      <p:grpSp>
        <p:nvGrpSpPr>
          <p:cNvPr id="33" name="그룹 1016"/>
          <p:cNvGrpSpPr/>
          <p:nvPr/>
        </p:nvGrpSpPr>
        <p:grpSpPr>
          <a:xfrm rot="0">
            <a:off x="795247" y="4516291"/>
            <a:ext cx="1488456" cy="1409476"/>
            <a:chOff x="11495510" y="8771815"/>
            <a:chExt cx="1488456" cy="1409476"/>
          </a:xfrm>
        </p:grpSpPr>
        <p:pic>
          <p:nvPicPr>
            <p:cNvPr id="34" name="Object 4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95510" y="8771815"/>
              <a:ext cx="1488456" cy="1409476"/>
            </a:xfrm>
            <a:prstGeom prst="rect">
              <a:avLst/>
            </a:prstGeom>
          </p:spPr>
        </p:pic>
      </p:grpSp>
      <p:grpSp>
        <p:nvGrpSpPr>
          <p:cNvPr id="35" name="그룹 1017"/>
          <p:cNvGrpSpPr/>
          <p:nvPr/>
        </p:nvGrpSpPr>
        <p:grpSpPr>
          <a:xfrm rot="0">
            <a:off x="9450916" y="3791679"/>
            <a:ext cx="573228" cy="573228"/>
            <a:chOff x="3851139" y="5765812"/>
            <a:chExt cx="573228" cy="573228"/>
          </a:xfrm>
        </p:grpSpPr>
        <p:pic>
          <p:nvPicPr>
            <p:cNvPr id="36" name="Object 5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851139" y="5765812"/>
              <a:ext cx="573228" cy="573228"/>
            </a:xfrm>
            <a:prstGeom prst="rect">
              <a:avLst/>
            </a:prstGeom>
          </p:spPr>
        </p:pic>
      </p:grpSp>
      <p:grpSp>
        <p:nvGrpSpPr>
          <p:cNvPr id="37" name="그룹 1018"/>
          <p:cNvGrpSpPr/>
          <p:nvPr/>
        </p:nvGrpSpPr>
        <p:grpSpPr>
          <a:xfrm rot="0">
            <a:off x="8937029" y="4404719"/>
            <a:ext cx="1770836" cy="1770836"/>
            <a:chOff x="5941262" y="3805565"/>
            <a:chExt cx="1770836" cy="1770836"/>
          </a:xfrm>
        </p:grpSpPr>
        <p:pic>
          <p:nvPicPr>
            <p:cNvPr id="38" name="Object 5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941262" y="3805565"/>
              <a:ext cx="1770836" cy="1770836"/>
            </a:xfrm>
            <a:prstGeom prst="rect">
              <a:avLst/>
            </a:prstGeom>
          </p:spPr>
        </p:pic>
      </p:grpSp>
      <p:grpSp>
        <p:nvGrpSpPr>
          <p:cNvPr id="39" name="그룹 1020"/>
          <p:cNvGrpSpPr/>
          <p:nvPr/>
        </p:nvGrpSpPr>
        <p:grpSpPr>
          <a:xfrm rot="0">
            <a:off x="9887673" y="1998165"/>
            <a:ext cx="740448" cy="740448"/>
            <a:chOff x="7959630" y="3688085"/>
            <a:chExt cx="740448" cy="740448"/>
          </a:xfrm>
        </p:grpSpPr>
        <p:pic>
          <p:nvPicPr>
            <p:cNvPr id="40" name="Object 6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59630" y="3688085"/>
              <a:ext cx="740448" cy="740448"/>
            </a:xfrm>
            <a:prstGeom prst="rect">
              <a:avLst/>
            </a:prstGeom>
          </p:spPr>
        </p:pic>
      </p:grpSp>
      <p:grpSp>
        <p:nvGrpSpPr>
          <p:cNvPr id="41" name="그룹 1022"/>
          <p:cNvGrpSpPr/>
          <p:nvPr/>
        </p:nvGrpSpPr>
        <p:grpSpPr>
          <a:xfrm rot="0">
            <a:off x="6292019" y="1176122"/>
            <a:ext cx="2584623" cy="2447480"/>
            <a:chOff x="9656495" y="3818541"/>
            <a:chExt cx="2584623" cy="2447480"/>
          </a:xfrm>
        </p:grpSpPr>
        <p:pic>
          <p:nvPicPr>
            <p:cNvPr id="42" name="Object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656495" y="3818541"/>
              <a:ext cx="2584623" cy="2447480"/>
            </a:xfrm>
            <a:prstGeom prst="rect">
              <a:avLst/>
            </a:prstGeom>
          </p:spPr>
        </p:pic>
      </p:grpSp>
      <p:grpSp>
        <p:nvGrpSpPr>
          <p:cNvPr id="43" name="그룹 1023"/>
          <p:cNvGrpSpPr/>
          <p:nvPr/>
        </p:nvGrpSpPr>
        <p:grpSpPr>
          <a:xfrm rot="0">
            <a:off x="5964788" y="4669017"/>
            <a:ext cx="1391995" cy="1318134"/>
            <a:chOff x="3898478" y="8079582"/>
            <a:chExt cx="1391995" cy="1318134"/>
          </a:xfrm>
        </p:grpSpPr>
        <p:pic>
          <p:nvPicPr>
            <p:cNvPr id="44" name="Object 6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898478" y="8079582"/>
              <a:ext cx="1391995" cy="1318134"/>
            </a:xfrm>
            <a:prstGeom prst="rect">
              <a:avLst/>
            </a:prstGeom>
          </p:spPr>
        </p:pic>
      </p:grpSp>
      <p:grpSp>
        <p:nvGrpSpPr>
          <p:cNvPr id="45" name="그룹 1024"/>
          <p:cNvGrpSpPr/>
          <p:nvPr/>
        </p:nvGrpSpPr>
        <p:grpSpPr>
          <a:xfrm rot="0">
            <a:off x="3613676" y="2092696"/>
            <a:ext cx="1082042" cy="451045"/>
            <a:chOff x="2737993" y="8184088"/>
            <a:chExt cx="1082042" cy="451045"/>
          </a:xfrm>
        </p:grpSpPr>
        <p:pic>
          <p:nvPicPr>
            <p:cNvPr id="46" name="Object 7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737993" y="8184088"/>
              <a:ext cx="1082042" cy="451045"/>
            </a:xfrm>
            <a:prstGeom prst="rect">
              <a:avLst/>
            </a:prstGeom>
          </p:spPr>
        </p:pic>
      </p:grpSp>
      <p:grpSp>
        <p:nvGrpSpPr>
          <p:cNvPr id="47" name="그룹 1025"/>
          <p:cNvGrpSpPr/>
          <p:nvPr/>
        </p:nvGrpSpPr>
        <p:grpSpPr>
          <a:xfrm rot="0">
            <a:off x="16346488" y="6619623"/>
            <a:ext cx="760702" cy="720338"/>
            <a:chOff x="16346488" y="6619623"/>
            <a:chExt cx="760702" cy="720338"/>
          </a:xfrm>
        </p:grpSpPr>
        <p:pic>
          <p:nvPicPr>
            <p:cNvPr id="48" name="Object 7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6346488" y="6619623"/>
              <a:ext cx="760702" cy="720338"/>
            </a:xfrm>
            <a:prstGeom prst="rect">
              <a:avLst/>
            </a:prstGeom>
          </p:spPr>
        </p:pic>
      </p:grpSp>
      <p:grpSp>
        <p:nvGrpSpPr>
          <p:cNvPr id="49" name="그룹 1026"/>
          <p:cNvGrpSpPr/>
          <p:nvPr/>
        </p:nvGrpSpPr>
        <p:grpSpPr>
          <a:xfrm rot="0">
            <a:off x="1179101" y="2049419"/>
            <a:ext cx="1249692" cy="677887"/>
            <a:chOff x="1148374" y="5797967"/>
            <a:chExt cx="1249692" cy="677887"/>
          </a:xfrm>
        </p:grpSpPr>
        <p:pic>
          <p:nvPicPr>
            <p:cNvPr id="50" name="Object 7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48374" y="5797967"/>
              <a:ext cx="1249692" cy="677887"/>
            </a:xfrm>
            <a:prstGeom prst="rect">
              <a:avLst/>
            </a:prstGeom>
          </p:spPr>
        </p:pic>
      </p:grpSp>
      <p:grpSp>
        <p:nvGrpSpPr>
          <p:cNvPr id="51" name="그룹 1027"/>
          <p:cNvGrpSpPr/>
          <p:nvPr/>
        </p:nvGrpSpPr>
        <p:grpSpPr>
          <a:xfrm rot="0">
            <a:off x="15195066" y="4162612"/>
            <a:ext cx="1169255" cy="1107213"/>
            <a:chOff x="15195066" y="4162612"/>
            <a:chExt cx="1169255" cy="1107213"/>
          </a:xfrm>
        </p:grpSpPr>
        <p:pic>
          <p:nvPicPr>
            <p:cNvPr id="52" name="Object 8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5195066" y="4162612"/>
              <a:ext cx="1169255" cy="1107213"/>
            </a:xfrm>
            <a:prstGeom prst="rect">
              <a:avLst/>
            </a:prstGeom>
          </p:spPr>
        </p:pic>
      </p:grpSp>
      <p:grpSp>
        <p:nvGrpSpPr>
          <p:cNvPr id="53" name="그룹 1028"/>
          <p:cNvGrpSpPr/>
          <p:nvPr/>
        </p:nvGrpSpPr>
        <p:grpSpPr>
          <a:xfrm rot="0">
            <a:off x="14539088" y="5091075"/>
            <a:ext cx="742952" cy="703530"/>
            <a:chOff x="14539088" y="5091075"/>
            <a:chExt cx="742952" cy="703530"/>
          </a:xfrm>
        </p:grpSpPr>
        <p:pic>
          <p:nvPicPr>
            <p:cNvPr id="54" name="Object 8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539088" y="5091075"/>
              <a:ext cx="742952" cy="703530"/>
            </a:xfrm>
            <a:prstGeom prst="rect">
              <a:avLst/>
            </a:prstGeom>
          </p:spPr>
        </p:pic>
      </p:grpSp>
      <p:grpSp>
        <p:nvGrpSpPr>
          <p:cNvPr id="55" name="그룹 1030"/>
          <p:cNvGrpSpPr/>
          <p:nvPr/>
        </p:nvGrpSpPr>
        <p:grpSpPr>
          <a:xfrm rot="0">
            <a:off x="2166217" y="1988364"/>
            <a:ext cx="4124438" cy="3905590"/>
            <a:chOff x="6252748" y="6428244"/>
            <a:chExt cx="4124438" cy="3905590"/>
          </a:xfrm>
        </p:grpSpPr>
        <p:pic>
          <p:nvPicPr>
            <p:cNvPr id="56" name="Object 9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252748" y="6428244"/>
              <a:ext cx="4124438" cy="3905590"/>
            </a:xfrm>
            <a:prstGeom prst="rect">
              <a:avLst/>
            </a:prstGeom>
          </p:spPr>
        </p:pic>
      </p:grpSp>
      <p:grpSp>
        <p:nvGrpSpPr>
          <p:cNvPr id="57" name="그룹 1032"/>
          <p:cNvGrpSpPr/>
          <p:nvPr/>
        </p:nvGrpSpPr>
        <p:grpSpPr>
          <a:xfrm rot="0">
            <a:off x="12820977" y="6603881"/>
            <a:ext cx="1485158" cy="1406353"/>
            <a:chOff x="12820977" y="6603881"/>
            <a:chExt cx="1485158" cy="1406353"/>
          </a:xfrm>
        </p:grpSpPr>
        <p:pic>
          <p:nvPicPr>
            <p:cNvPr id="58" name="Object 96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2820977" y="6603881"/>
              <a:ext cx="1485158" cy="1406353"/>
            </a:xfrm>
            <a:prstGeom prst="rect">
              <a:avLst/>
            </a:prstGeom>
          </p:spPr>
        </p:pic>
      </p:grpSp>
      <p:pic>
        <p:nvPicPr>
          <p:cNvPr id="59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445774" y="4745215"/>
            <a:ext cx="2366400" cy="1774800"/>
          </a:xfrm>
          <a:prstGeom prst="rect">
            <a:avLst/>
          </a:prstGeom>
        </p:spPr>
      </p:pic>
      <p:sp>
        <p:nvSpPr>
          <p:cNvPr id="60" name="TextBox 3"/>
          <p:cNvSpPr txBox="1"/>
          <p:nvPr/>
        </p:nvSpPr>
        <p:spPr>
          <a:xfrm>
            <a:off x="-1738650" y="565364"/>
            <a:ext cx="6162121" cy="45190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fbefe5"/>
                </a:solidFill>
                <a:latin typeface="한컴 윤고딕 240"/>
                <a:ea typeface="한컴 윤고딕 240"/>
              </a:rPr>
              <a:t>[   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befe5"/>
                </a:solidFill>
                <a:latin typeface="한컴 윤고딕 240"/>
                <a:ea typeface="한컴 윤고딕 240"/>
              </a:rPr>
              <a:t>     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fbefe5"/>
                </a:solidFill>
                <a:latin typeface="한컴 윤고딕 240"/>
                <a:ea typeface="한컴 윤고딕 240"/>
              </a:rPr>
              <a:t>    ]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fbefe5"/>
              </a:solidFill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/>
          <p:cNvSpPr/>
          <p:nvPr/>
        </p:nvSpPr>
        <p:spPr>
          <a:xfrm>
            <a:off x="6368652" y="1503469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cxnSp>
        <p:nvCxnSpPr>
          <p:cNvPr id="4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6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82715" y="2199278"/>
            <a:ext cx="5207510" cy="2122332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915" y="2160905"/>
            <a:ext cx="5264176" cy="34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6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등록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7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0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1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2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/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3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4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2"/>
          <a:srcRect l="5000" r="4190"/>
          <a:stretch>
            <a:fillRect/>
          </a:stretch>
        </p:blipFill>
        <p:spPr>
          <a:xfrm>
            <a:off x="1526540" y="1132840"/>
            <a:ext cx="9276080" cy="4456430"/>
          </a:xfrm>
          <a:prstGeom prst="rect">
            <a:avLst/>
          </a:prstGeom>
          <a:ln>
            <a:solidFill>
              <a:schemeClr val="dk1">
                <a:alpha val="100000"/>
              </a:schemeClr>
            </a:solidFill>
          </a:ln>
        </p:spPr>
      </p:pic>
      <p:pic>
        <p:nvPicPr>
          <p:cNvPr id="16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9213" y="4296791"/>
            <a:ext cx="4332381" cy="896158"/>
          </a:xfrm>
          <a:prstGeom prst="rect">
            <a:avLst/>
          </a:prstGeom>
          <a:ln>
            <a:solidFill>
              <a:schemeClr val="dk1">
                <a:alpha val="100000"/>
              </a:schemeClr>
            </a:solidFill>
          </a:ln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4200000">
            <a:off x="6699334" y="3251981"/>
            <a:ext cx="1530764" cy="15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/>
          <p:cNvSpPr/>
          <p:nvPr/>
        </p:nvSpPr>
        <p:spPr>
          <a:xfrm>
            <a:off x="6368652" y="1503469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cxnSp>
        <p:nvCxnSpPr>
          <p:cNvPr id="4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수정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페이지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6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2"/>
          <a:srcRect l="28310" r="29560" b="9620"/>
          <a:stretch>
            <a:fillRect/>
          </a:stretch>
        </p:blipFill>
        <p:spPr>
          <a:xfrm>
            <a:off x="589915" y="1582420"/>
            <a:ext cx="5136515" cy="4797425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rcRect t="35680" b="4370"/>
          <a:stretch>
            <a:fillRect/>
          </a:stretch>
        </p:blipFill>
        <p:spPr>
          <a:xfrm>
            <a:off x="6495415" y="1587500"/>
            <a:ext cx="5151755" cy="47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Recipe, Ingredient, Steps DB 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79540" y="2346008"/>
            <a:ext cx="4800600" cy="1095375"/>
          </a:xfrm>
          <a:prstGeom prst="rect">
            <a:avLst/>
          </a:prstGeom>
        </p:spPr>
      </p:pic>
      <p:pic>
        <p:nvPicPr>
          <p:cNvPr id="2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79223" y="3932145"/>
            <a:ext cx="8982075" cy="1562100"/>
          </a:xfrm>
          <a:prstGeom prst="rect">
            <a:avLst/>
          </a:prstGeom>
        </p:spPr>
      </p:pic>
      <p:pic>
        <p:nvPicPr>
          <p:cNvPr id="21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3138" y="1217122"/>
            <a:ext cx="10106025" cy="638175"/>
          </a:xfrm>
          <a:prstGeom prst="rect">
            <a:avLst/>
          </a:prstGeom>
        </p:spPr>
      </p:pic>
      <p:sp>
        <p:nvSpPr>
          <p:cNvPr id="22" name="prstName"/>
          <p:cNvSpPr/>
          <p:nvPr/>
        </p:nvSpPr>
        <p:spPr>
          <a:xfrm rot="5400000">
            <a:off x="1022555" y="1635215"/>
            <a:ext cx="1400114" cy="1840598"/>
          </a:xfrm>
          <a:prstGeom prst="bentUpArrow">
            <a:avLst>
              <a:gd name="adj1" fmla="val 25000"/>
              <a:gd name="adj2" fmla="val 25000"/>
              <a:gd name="adj3" fmla="val 2496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 rot="5400000">
            <a:off x="676460" y="3156266"/>
            <a:ext cx="2092305" cy="1840598"/>
          </a:xfrm>
          <a:prstGeom prst="bentUpArrow">
            <a:avLst>
              <a:gd name="adj1" fmla="val 19824"/>
              <a:gd name="adj2" fmla="val 19824"/>
              <a:gd name="adj3" fmla="val 2492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29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100" name="직사각형 9"/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Detail page 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0038" y="2371940"/>
            <a:ext cx="2386781" cy="3619686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0629" y="1513245"/>
            <a:ext cx="5357756" cy="48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2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02887" y="1565557"/>
            <a:ext cx="4554710" cy="476388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61314" y="4577200"/>
            <a:ext cx="631649" cy="82226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410" y="1585185"/>
            <a:ext cx="4997428" cy="482729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4268102">
            <a:off x="9710849" y="4716367"/>
            <a:ext cx="720748" cy="817484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10685666" y="4423747"/>
            <a:ext cx="1167582" cy="1136855"/>
          </a:xfrm>
          <a:prstGeom prst="ellipse">
            <a:avLst/>
          </a:prstGeom>
          <a:noFill/>
          <a:ln w="165100" cap="rnd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/>
          </a:p>
        </p:txBody>
      </p:sp>
      <p:sp>
        <p:nvSpPr>
          <p:cNvPr id="22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Detail page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8711379" y="6251366"/>
            <a:ext cx="3184916" cy="3189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추천 누르면 하트로 바뀌며 애니메이션 효과를 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Comment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1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2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3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4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5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5750" y="1074299"/>
            <a:ext cx="9342632" cy="457704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90" name=""/>
          <p:cNvSpPr/>
          <p:nvPr/>
        </p:nvSpPr>
        <p:spPr>
          <a:xfrm>
            <a:off x="3726272" y="1132246"/>
            <a:ext cx="4739455" cy="4462923"/>
          </a:xfrm>
          <a:prstGeom prst="frame">
            <a:avLst>
              <a:gd name="adj1" fmla="val 3866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42056" y="3827066"/>
            <a:ext cx="4132643" cy="186932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302286">
            <a:off x="6606759" y="3508978"/>
            <a:ext cx="1065723" cy="1208759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2406" y="1131499"/>
            <a:ext cx="3442267" cy="1576631"/>
          </a:xfrm>
          <a:prstGeom prst="rect">
            <a:avLst/>
          </a:prstGeom>
        </p:spPr>
      </p:pic>
      <p:sp>
        <p:nvSpPr>
          <p:cNvPr id="94" name="TextBox 4"/>
          <p:cNvSpPr txBox="1"/>
          <p:nvPr/>
        </p:nvSpPr>
        <p:spPr>
          <a:xfrm>
            <a:off x="1237326" y="2810075"/>
            <a:ext cx="3184916" cy="31682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댓글기능 과 추천은 로그인후 이용가능하게 함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95" name="TextBox 4"/>
          <p:cNvSpPr txBox="1"/>
          <p:nvPr/>
        </p:nvSpPr>
        <p:spPr>
          <a:xfrm>
            <a:off x="7358214" y="3429000"/>
            <a:ext cx="3184916" cy="31843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댓글 기능 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 대댓글 기능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381841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"/>
          <p:cNvSpPr/>
          <p:nvPr/>
        </p:nvSpPr>
        <p:spPr>
          <a:xfrm>
            <a:off x="1464085" y="1055431"/>
            <a:ext cx="9417460" cy="4570463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/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Ranking page </a:t>
            </a:r>
            <a:endParaRPr lang="ko-KR" altLang="en-US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1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2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3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4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5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3127" y="1083084"/>
            <a:ext cx="7965745" cy="4492111"/>
          </a:xfrm>
          <a:prstGeom prst="rect">
            <a:avLst/>
          </a:prstGeom>
          <a:ln>
            <a:solidFill>
              <a:schemeClr val="lt1"/>
            </a:solidFill>
          </a:ln>
        </p:spPr>
      </p:pic>
    </p:spTree>
    <p:extLst>
      <p:ext uri="{BB962C8B-B14F-4D97-AF65-F5344CB8AC3E}">
        <p14:creationId xmlns:p14="http://schemas.microsoft.com/office/powerpoint/2010/main" val="184877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Ranking page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596" y="1543972"/>
            <a:ext cx="5185196" cy="479937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3227" y="1584621"/>
            <a:ext cx="5160066" cy="4741118"/>
          </a:xfrm>
          <a:prstGeom prst="rect">
            <a:avLst/>
          </a:prstGeom>
        </p:spPr>
      </p:pic>
      <p:sp>
        <p:nvSpPr>
          <p:cNvPr id="25" name="TextBox 4"/>
          <p:cNvSpPr txBox="1"/>
          <p:nvPr/>
        </p:nvSpPr>
        <p:spPr>
          <a:xfrm>
            <a:off x="1644444" y="766810"/>
            <a:ext cx="4997738" cy="31682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    추천수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조회순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최신순 별로 순위를 확인 할수 있음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242470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Collection page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1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2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3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4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5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4" name=""/>
          <p:cNvSpPr/>
          <p:nvPr/>
        </p:nvSpPr>
        <p:spPr>
          <a:xfrm>
            <a:off x="1467925" y="1124564"/>
            <a:ext cx="9348325" cy="448596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/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2656" y="1188510"/>
            <a:ext cx="8607997" cy="4425093"/>
          </a:xfrm>
          <a:prstGeom prst="rect">
            <a:avLst/>
          </a:prstGeom>
          <a:ln>
            <a:solidFill>
              <a:schemeClr val="lt1"/>
            </a:solidFill>
          </a:ln>
        </p:spPr>
      </p:pic>
    </p:spTree>
    <p:extLst>
      <p:ext uri="{BB962C8B-B14F-4D97-AF65-F5344CB8AC3E}">
        <p14:creationId xmlns:p14="http://schemas.microsoft.com/office/powerpoint/2010/main" val="127007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3"/>
          <p:cNvSpPr txBox="1"/>
          <p:nvPr/>
        </p:nvSpPr>
        <p:spPr>
          <a:xfrm>
            <a:off x="-1738650" y="565364"/>
            <a:ext cx="6162121" cy="451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>
                <a:solidFill>
                  <a:srgbClr val="fbefe5"/>
                </a:solidFill>
                <a:latin typeface="한컴 윤고딕 240"/>
                <a:ea typeface="한컴 윤고딕 240"/>
              </a:rPr>
              <a:t>[    </a:t>
            </a:r>
            <a:r>
              <a:rPr lang="ko-KR" altLang="en-US" sz="2400" b="1">
                <a:solidFill>
                  <a:srgbClr val="fbefe5"/>
                </a:solidFill>
                <a:latin typeface="한컴 윤고딕 240"/>
                <a:ea typeface="한컴 윤고딕 240"/>
              </a:rPr>
              <a:t>      </a:t>
            </a:r>
            <a:r>
              <a:rPr lang="en-US" altLang="ko-KR" sz="2400" b="1">
                <a:solidFill>
                  <a:srgbClr val="fbefe5"/>
                </a:solidFill>
                <a:latin typeface="한컴 윤고딕 240"/>
                <a:ea typeface="한컴 윤고딕 240"/>
              </a:rPr>
              <a:t>    ]</a:t>
            </a:r>
            <a:endParaRPr lang="en-US" altLang="ko-KR" sz="2400" b="1">
              <a:solidFill>
                <a:srgbClr val="fbefe5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199"/>
            <a:ext cx="386715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4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1005"/>
          <p:cNvGrpSpPr/>
          <p:nvPr/>
        </p:nvGrpSpPr>
        <p:grpSpPr>
          <a:xfrm rot="0">
            <a:off x="6375014" y="1328996"/>
            <a:ext cx="5206504" cy="1610584"/>
            <a:chOff x="1103248" y="5152381"/>
            <a:chExt cx="7941102" cy="2163650"/>
          </a:xfrm>
          <a:noFill/>
        </p:grpSpPr>
        <p:pic>
          <p:nvPicPr>
            <p:cNvPr id="40" name="Object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03248" y="5152381"/>
              <a:ext cx="7941102" cy="2163650"/>
            </a:xfrm>
            <a:prstGeom prst="rect">
              <a:avLst/>
            </a:prstGeom>
            <a:grpFill/>
          </p:spPr>
        </p:pic>
      </p:grpSp>
      <p:grpSp>
        <p:nvGrpSpPr>
          <p:cNvPr id="76" name="그룹 1005"/>
          <p:cNvGrpSpPr/>
          <p:nvPr/>
        </p:nvGrpSpPr>
        <p:grpSpPr>
          <a:xfrm rot="0">
            <a:off x="6375014" y="3118775"/>
            <a:ext cx="5206504" cy="1610584"/>
            <a:chOff x="1103248" y="5152381"/>
            <a:chExt cx="7941102" cy="2163650"/>
          </a:xfrm>
          <a:noFill/>
        </p:grpSpPr>
        <p:pic>
          <p:nvPicPr>
            <p:cNvPr id="77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3248" y="5152381"/>
              <a:ext cx="7941102" cy="2163650"/>
            </a:xfrm>
            <a:prstGeom prst="rect">
              <a:avLst/>
            </a:prstGeom>
            <a:grpFill/>
          </p:spPr>
        </p:pic>
      </p:grpSp>
      <p:grpSp>
        <p:nvGrpSpPr>
          <p:cNvPr id="78" name="그룹 1005"/>
          <p:cNvGrpSpPr/>
          <p:nvPr/>
        </p:nvGrpSpPr>
        <p:grpSpPr>
          <a:xfrm rot="0">
            <a:off x="667387" y="4918077"/>
            <a:ext cx="5160415" cy="1610584"/>
            <a:chOff x="1103248" y="5152381"/>
            <a:chExt cx="7941102" cy="2163650"/>
          </a:xfrm>
          <a:noFill/>
        </p:grpSpPr>
        <p:pic>
          <p:nvPicPr>
            <p:cNvPr id="79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03248" y="5152381"/>
              <a:ext cx="7941102" cy="2163650"/>
            </a:xfrm>
            <a:prstGeom prst="rect">
              <a:avLst/>
            </a:prstGeom>
            <a:grpFill/>
          </p:spPr>
        </p:pic>
      </p:grpSp>
      <p:grpSp>
        <p:nvGrpSpPr>
          <p:cNvPr id="80" name="그룹 1005"/>
          <p:cNvGrpSpPr/>
          <p:nvPr/>
        </p:nvGrpSpPr>
        <p:grpSpPr>
          <a:xfrm rot="0">
            <a:off x="619454" y="1328996"/>
            <a:ext cx="5221867" cy="1610584"/>
            <a:chOff x="1103248" y="5152381"/>
            <a:chExt cx="7941102" cy="2163650"/>
          </a:xfrm>
          <a:noFill/>
        </p:grpSpPr>
        <p:pic>
          <p:nvPicPr>
            <p:cNvPr id="81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03248" y="5152381"/>
              <a:ext cx="7941102" cy="2163650"/>
            </a:xfrm>
            <a:prstGeom prst="rect">
              <a:avLst/>
            </a:prstGeom>
            <a:grpFill/>
          </p:spPr>
        </p:pic>
      </p:grpSp>
      <p:grpSp>
        <p:nvGrpSpPr>
          <p:cNvPr id="82" name="그룹 1005"/>
          <p:cNvGrpSpPr/>
          <p:nvPr/>
        </p:nvGrpSpPr>
        <p:grpSpPr>
          <a:xfrm rot="0">
            <a:off x="680906" y="3118775"/>
            <a:ext cx="5160415" cy="1610584"/>
            <a:chOff x="1103248" y="5152381"/>
            <a:chExt cx="7941102" cy="2163650"/>
          </a:xfrm>
          <a:noFill/>
        </p:grpSpPr>
        <p:pic>
          <p:nvPicPr>
            <p:cNvPr id="83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3248" y="5152381"/>
              <a:ext cx="7941102" cy="2163650"/>
            </a:xfrm>
            <a:prstGeom prst="rect">
              <a:avLst/>
            </a:prstGeom>
            <a:grpFill/>
          </p:spPr>
        </p:pic>
      </p:grpSp>
      <p:sp>
        <p:nvSpPr>
          <p:cNvPr id="85" name=""/>
          <p:cNvSpPr txBox="1"/>
          <p:nvPr/>
        </p:nvSpPr>
        <p:spPr>
          <a:xfrm>
            <a:off x="699778" y="1338568"/>
            <a:ext cx="906136" cy="39307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000" b="1">
                <a:latin typeface="한컴 윤고딕 240"/>
                <a:ea typeface="한컴 윤고딕 240"/>
              </a:rPr>
              <a:t>김주희</a:t>
            </a:r>
            <a:endParaRPr lang="ko-KR" altLang="en-US" sz="2000" b="1">
              <a:latin typeface="한컴 윤고딕 240"/>
              <a:ea typeface="한컴 윤고딕 240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6545364" y="1338568"/>
            <a:ext cx="899376" cy="39307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000" b="1">
                <a:latin typeface="한컴 윤고딕 240"/>
                <a:ea typeface="한컴 윤고딕 240"/>
              </a:rPr>
              <a:t>김준영</a:t>
            </a:r>
            <a:endParaRPr lang="ko-KR" altLang="en-US" sz="2000" b="1">
              <a:latin typeface="한컴 윤고딕 240"/>
              <a:ea typeface="한컴 윤고딕 240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722824" y="3202458"/>
            <a:ext cx="902141" cy="39608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000" b="1">
                <a:latin typeface="한컴 윤고딕 240"/>
                <a:ea typeface="한컴 윤고딕 240"/>
              </a:rPr>
              <a:t>김단비</a:t>
            </a:r>
            <a:endParaRPr lang="ko-KR" altLang="en-US" sz="2000" b="1">
              <a:latin typeface="한컴 윤고딕 240"/>
              <a:ea typeface="한컴 윤고딕 240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699779" y="5007844"/>
            <a:ext cx="906136" cy="39092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000" b="1">
                <a:latin typeface="한컴 윤고딕 240"/>
                <a:ea typeface="한컴 윤고딕 240"/>
              </a:rPr>
              <a:t>배진형</a:t>
            </a:r>
            <a:endParaRPr lang="ko-KR" altLang="en-US" sz="2000" b="1">
              <a:latin typeface="한컴 윤고딕 240"/>
              <a:ea typeface="한컴 윤고딕 240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6545364" y="3202458"/>
            <a:ext cx="899376" cy="39608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000" b="1">
                <a:latin typeface="한컴 윤고딕 240"/>
                <a:ea typeface="한컴 윤고딕 240"/>
              </a:rPr>
              <a:t>박민우</a:t>
            </a:r>
            <a:endParaRPr lang="ko-KR" altLang="en-US" sz="2000" b="1">
              <a:latin typeface="한컴 윤고딕 240"/>
              <a:ea typeface="한컴 윤고딕 240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1105023" y="1808520"/>
            <a:ext cx="1246300" cy="9042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한컴 윤고딕 240"/>
                <a:ea typeface="한컴 윤고딕 240"/>
              </a:rPr>
              <a:t>mian, login, signup</a:t>
            </a:r>
            <a:endParaRPr lang="en-US" altLang="ko-KR">
              <a:latin typeface="한컴 윤고딕 240"/>
              <a:ea typeface="한컴 윤고딕 240"/>
            </a:endParaRPr>
          </a:p>
        </p:txBody>
      </p:sp>
      <p:sp>
        <p:nvSpPr>
          <p:cNvPr id="93" name=""/>
          <p:cNvSpPr txBox="1"/>
          <p:nvPr/>
        </p:nvSpPr>
        <p:spPr>
          <a:xfrm>
            <a:off x="1005162" y="3652069"/>
            <a:ext cx="2781978" cy="90850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latin typeface="한컴 윤고딕 240"/>
                <a:ea typeface="한컴 윤고딕 240"/>
              </a:rPr>
              <a:t>Header</a:t>
            </a:r>
            <a:r>
              <a:rPr lang="ko-KR" altLang="en-US">
                <a:latin typeface="한컴 윤고딕 240"/>
                <a:ea typeface="한컴 윤고딕 240"/>
              </a:rPr>
              <a:t> </a:t>
            </a:r>
            <a:endParaRPr lang="ko-KR" altLang="en-US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en-US" altLang="ko-KR">
                <a:latin typeface="한컴 윤고딕 240"/>
                <a:ea typeface="한컴 윤고딕 240"/>
              </a:rPr>
              <a:t>Footer</a:t>
            </a:r>
            <a:endParaRPr lang="en-US" altLang="ko-KR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en-US" altLang="ko-KR">
                <a:latin typeface="한컴 윤고딕 240"/>
                <a:ea typeface="한컴 윤고딕 240"/>
              </a:rPr>
              <a:t>My page,</a:t>
            </a:r>
            <a:r>
              <a:rPr lang="ko-KR" altLang="en-US">
                <a:latin typeface="한컴 윤고딕 240"/>
                <a:ea typeface="한컴 윤고딕 240"/>
              </a:rPr>
              <a:t> </a:t>
            </a:r>
            <a:r>
              <a:rPr lang="en-US" altLang="ko-KR">
                <a:latin typeface="한컴 윤고딕 240"/>
                <a:ea typeface="한컴 윤고딕 240"/>
              </a:rPr>
              <a:t>Updateform</a:t>
            </a:r>
            <a:endParaRPr lang="en-US" altLang="ko-KR">
              <a:latin typeface="한컴 윤고딕 240"/>
              <a:ea typeface="한컴 윤고딕 240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6912201" y="3629025"/>
            <a:ext cx="1246300" cy="9029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한컴 윤고딕 240"/>
                <a:ea typeface="한컴 윤고딕 240"/>
              </a:rPr>
              <a:t>input, update, search</a:t>
            </a:r>
            <a:endParaRPr lang="en-US" altLang="ko-KR">
              <a:latin typeface="한컴 윤고딕 240"/>
              <a:ea typeface="한컴 윤고딕 240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6912201" y="1808520"/>
            <a:ext cx="1246300" cy="36127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latin typeface="한컴 윤고딕 240"/>
                <a:ea typeface="한컴 윤고딕 240"/>
              </a:rPr>
              <a:t>데이터관리</a:t>
            </a: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1089659" y="5432015"/>
            <a:ext cx="3074485" cy="9097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한컴 윤고딕 240"/>
                <a:ea typeface="한컴 윤고딕 240"/>
              </a:rPr>
              <a:t>Comment</a:t>
            </a:r>
            <a:endParaRPr lang="en-US" altLang="ko-KR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en-US" altLang="ko-KR">
                <a:latin typeface="한컴 윤고딕 240"/>
                <a:ea typeface="한컴 윤고딕 240"/>
              </a:rPr>
              <a:t>Recipe detail page</a:t>
            </a:r>
            <a:endParaRPr lang="en-US" altLang="ko-KR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en-US" altLang="ko-KR">
                <a:latin typeface="한컴 윤고딕 240"/>
                <a:ea typeface="한컴 윤고딕 240"/>
              </a:rPr>
              <a:t>Ranking page</a:t>
            </a:r>
            <a:endParaRPr lang="en-US" altLang="ko-KR">
              <a:latin typeface="한컴 윤고딕 240"/>
              <a:ea typeface="한컴 윤고딕 240"/>
            </a:endParaRPr>
          </a:p>
        </p:txBody>
      </p:sp>
      <p:sp>
        <p:nvSpPr>
          <p:cNvPr id="98" name="TextBox 28"/>
          <p:cNvSpPr txBox="1"/>
          <p:nvPr/>
        </p:nvSpPr>
        <p:spPr>
          <a:xfrm>
            <a:off x="602379" y="512744"/>
            <a:ext cx="1517886" cy="57120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-300" normalizeH="0" baseline="0" mc:Ignorable="hp" hp:hslEmbossed="0">
                <a:solidFill>
                  <a:srgbClr val="6d6868"/>
                </a:solidFill>
                <a:latin typeface="한컴 윤고딕 240"/>
                <a:ea typeface="한컴 윤고딕 240"/>
              </a:rPr>
              <a:t>역할분담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-300" normalizeH="0" baseline="0" mc:Ignorable="hp" hp:hslEmbossed="0">
              <a:solidFill>
                <a:srgbClr val="6d6868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60637" y="2983417"/>
            <a:ext cx="1782220" cy="1782220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60414" y="2698496"/>
            <a:ext cx="2228107" cy="2059455"/>
          </a:xfrm>
          <a:prstGeom prst="rect">
            <a:avLst/>
          </a:prstGeom>
        </p:spPr>
      </p:pic>
      <p:pic>
        <p:nvPicPr>
          <p:cNvPr id="10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799185" y="4642606"/>
            <a:ext cx="2020345" cy="2020345"/>
          </a:xfrm>
          <a:prstGeom prst="rect">
            <a:avLst/>
          </a:prstGeom>
        </p:spPr>
      </p:pic>
      <p:pic>
        <p:nvPicPr>
          <p:cNvPr id="10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852954" y="1201317"/>
            <a:ext cx="1782220" cy="1782220"/>
          </a:xfrm>
          <a:prstGeom prst="rect">
            <a:avLst/>
          </a:prstGeom>
        </p:spPr>
      </p:pic>
      <p:pic>
        <p:nvPicPr>
          <p:cNvPr id="104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483460" y="1199474"/>
            <a:ext cx="1782220" cy="17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49488" y="1501420"/>
            <a:ext cx="5338007" cy="4039516"/>
          </a:xfrm>
          <a:prstGeom prst="rect">
            <a:avLst/>
          </a:prstGeom>
        </p:spPr>
      </p:pic>
      <p:sp>
        <p:nvSpPr>
          <p:cNvPr id="36" name="TextBox 4"/>
          <p:cNvSpPr txBox="1"/>
          <p:nvPr/>
        </p:nvSpPr>
        <p:spPr>
          <a:xfrm>
            <a:off x="6499120" y="5767436"/>
            <a:ext cx="4997738" cy="31713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Hover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시 사진 확대 기능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TextBox 4"/>
          <p:cNvSpPr txBox="1"/>
          <p:nvPr/>
        </p:nvSpPr>
        <p:spPr>
          <a:xfrm>
            <a:off x="1384504" y="268746"/>
            <a:ext cx="8262354" cy="45324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Collection page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812" y="1728465"/>
            <a:ext cx="5160282" cy="1759699"/>
          </a:xfrm>
          <a:prstGeom prst="rect">
            <a:avLst/>
          </a:prstGeom>
        </p:spPr>
      </p:pic>
      <p:sp>
        <p:nvSpPr>
          <p:cNvPr id="28" name="TextBox 4"/>
          <p:cNvSpPr txBox="1"/>
          <p:nvPr/>
        </p:nvSpPr>
        <p:spPr>
          <a:xfrm>
            <a:off x="653537" y="5767436"/>
            <a:ext cx="4997738" cy="3128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종류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재료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방법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인분 수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난이도 등 사용자가 선택 가능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30051" y="4734847"/>
            <a:ext cx="2969303" cy="1947084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6307309" flipH="1" flipV="1">
            <a:off x="8173978" y="3912610"/>
            <a:ext cx="1060111" cy="1202394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2550" y="3829050"/>
            <a:ext cx="5215992" cy="1556293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0495112">
            <a:off x="2513863" y="2128884"/>
            <a:ext cx="272884" cy="44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6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데이터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입력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1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2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3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4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5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8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2905" y="1060126"/>
            <a:ext cx="9389092" cy="456521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51379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데이터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입력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 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chemeClr val="dk2"/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7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8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9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0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1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grpSp>
        <p:nvGrpSpPr>
          <p:cNvPr id="94" name=""/>
          <p:cNvGrpSpPr/>
          <p:nvPr/>
        </p:nvGrpSpPr>
        <p:grpSpPr>
          <a:xfrm rot="0">
            <a:off x="1443705" y="1050289"/>
            <a:ext cx="9411743" cy="4575835"/>
            <a:chOff x="1443705" y="1050289"/>
            <a:chExt cx="9411743" cy="4575835"/>
          </a:xfrm>
          <a:solidFill>
            <a:schemeClr val="tx1">
              <a:alpha val="9000"/>
            </a:schemeClr>
          </a:solidFill>
        </p:grpSpPr>
        <p:pic>
          <p:nvPicPr>
            <p:cNvPr id="92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43705" y="1059805"/>
              <a:ext cx="5085055" cy="4566318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</p:pic>
        <p:pic>
          <p:nvPicPr>
            <p:cNvPr id="93" name="Pic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40412" y="1050289"/>
              <a:ext cx="4415035" cy="457306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5145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데이터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입력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 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chemeClr val="dk2"/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7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8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9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0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91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2700" cap="flat" cmpd="sng" algn="ctr">
            <a:solidFill>
              <a:schemeClr val="dk1"/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pic>
        <p:nvPicPr>
          <p:cNvPr id="9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5899" y="1073055"/>
            <a:ext cx="9367742" cy="4554639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36884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495112">
            <a:off x="2513863" y="2128884"/>
            <a:ext cx="272884" cy="448366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0535" y="1701711"/>
            <a:ext cx="4913027" cy="4430121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9578" y="1704886"/>
            <a:ext cx="4853223" cy="4400728"/>
          </a:xfrm>
          <a:prstGeom prst="rect">
            <a:avLst/>
          </a:prstGeom>
        </p:spPr>
      </p:pic>
      <p:sp>
        <p:nvSpPr>
          <p:cNvPr id="42" name="TextBox 4"/>
          <p:cNvSpPr txBox="1"/>
          <p:nvPr/>
        </p:nvSpPr>
        <p:spPr>
          <a:xfrm>
            <a:off x="508818" y="345560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프로젝트 구조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102717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495112">
            <a:off x="2513863" y="2128884"/>
            <a:ext cx="272884" cy="448366"/>
          </a:xfrm>
          <a:prstGeom prst="rect">
            <a:avLst/>
          </a:prstGeom>
        </p:spPr>
      </p:pic>
      <p:sp>
        <p:nvSpPr>
          <p:cNvPr id="42" name="TextBox 4"/>
          <p:cNvSpPr txBox="1"/>
          <p:nvPr/>
        </p:nvSpPr>
        <p:spPr>
          <a:xfrm>
            <a:off x="508818" y="345560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ERD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3d3a35"/>
                </a:solidFill>
                <a:latin typeface="한컴 윤고딕 240"/>
                <a:ea typeface="한컴 윤고딕 240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3d3a35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231" y="839120"/>
            <a:ext cx="11816530" cy="58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7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5298" y="2976850"/>
            <a:ext cx="3621404" cy="9042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400" spc="-300">
                <a:latin typeface="한컴 윤고딕 240"/>
                <a:ea typeface="한컴 윤고딕 240"/>
              </a:rPr>
              <a:t>Thank you</a:t>
            </a:r>
            <a:endParaRPr lang="en-US" altLang="ko-KR" sz="5400" spc="-300">
              <a:latin typeface="한컴 윤고딕 240"/>
              <a:ea typeface="한컴 윤고딕 240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5699760" y="2238201"/>
            <a:ext cx="792480" cy="90928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u="none" strike="noStrike" kern="1200" cap="none" spc="-300" normalizeH="0" baseline="0" mc:Ignorable="hp" hp:hslEmbossed="0">
                <a:solidFill>
                  <a:srgbClr val="3a3838"/>
                </a:solidFill>
                <a:latin typeface="한컴 윤고딕 240"/>
                <a:ea typeface="한컴 윤고딕 240"/>
              </a:rPr>
              <a:t>♥</a:t>
            </a:r>
            <a:endParaRPr xmlns:mc="http://schemas.openxmlformats.org/markup-compatibility/2006" xmlns:hp="http://schemas.haansoft.com/office/presentation/8.0" kumimoji="0" lang="ko-KR" altLang="en-US" sz="5400" b="0" i="0" u="none" strike="noStrike" kern="1200" cap="none" spc="-300" normalizeH="0" baseline="0" mc:Ignorable="hp" hp:hslEmbossed="0">
              <a:solidFill>
                <a:srgbClr val="3a3838"/>
              </a:solidFill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111932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199"/>
            <a:ext cx="339090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4400" spc="-30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42"/>
          <p:cNvSpPr/>
          <p:nvPr/>
        </p:nvSpPr>
        <p:spPr>
          <a:xfrm>
            <a:off x="6137869" y="1292997"/>
            <a:ext cx="5284382" cy="4815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3" name=""/>
          <p:cNvGrpSpPr/>
          <p:nvPr/>
        </p:nvGrpSpPr>
        <p:grpSpPr>
          <a:xfrm rot="0">
            <a:off x="658555" y="4726054"/>
            <a:ext cx="10305885" cy="1051257"/>
            <a:chOff x="6596315" y="2905549"/>
            <a:chExt cx="4759877" cy="1051257"/>
          </a:xfrm>
        </p:grpSpPr>
        <p:sp>
          <p:nvSpPr>
            <p:cNvPr id="39" name="TextBox 43"/>
            <p:cNvSpPr txBox="1"/>
            <p:nvPr/>
          </p:nvSpPr>
          <p:spPr>
            <a:xfrm>
              <a:off x="6596315" y="2991499"/>
              <a:ext cx="4759878" cy="96530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1600" spc="-150">
                  <a:solidFill>
                    <a:srgbClr val="ff0000"/>
                  </a:solidFill>
                  <a:latin typeface="나눔스퀘어 Light"/>
                  <a:ea typeface="나눔스퀘어 Light"/>
                </a:rPr>
                <a:t>모두의 밥상</a:t>
              </a:r>
              <a:r>
                <a:rPr lang="ko-KR" altLang="en-US" sz="1600" spc="-150">
                  <a:latin typeface="나눔스퀘어 Light"/>
                  <a:ea typeface="나눔스퀘어 Light"/>
                </a:rPr>
                <a:t>은 수만가지의 레시피를 종류별, 재료별, 난이도별로 분류하여, 각자의 라이프스타일에 맞는 레시피를 쉽고 편리하게   찾을 수 있는 서비스를 제공하고 있습니다. 백주부님 레시피를 하나하나 찾기 힘든 주부님들을 위해, 배달 음식으로 지갑이 가벼워진 자취생들을 위해!  번거로운 재료준비는 줄이고 쉽고 간단한 방법으로 모두의 밥상이 풍요로워지는 경험을 해보세요!</a:t>
              </a:r>
              <a:r>
                <a:rPr lang="en-US" altLang="ko-KR" sz="1600" spc="-150">
                  <a:latin typeface="나눔스퀘어 Light"/>
                  <a:ea typeface="나눔스퀘어 Light"/>
                </a:rPr>
                <a:t> </a:t>
              </a:r>
              <a:endParaRPr lang="en-US" altLang="ko-KR" sz="1600" spc="-150">
                <a:latin typeface="나눔스퀘어 Light"/>
                <a:ea typeface="나눔스퀘어 Light"/>
              </a:endParaRPr>
            </a:p>
          </p:txBody>
        </p:sp>
        <p:cxnSp>
          <p:nvCxnSpPr>
            <p:cNvPr id="41" name="직선 연결선 45"/>
            <p:cNvCxnSpPr/>
            <p:nvPr/>
          </p:nvCxnSpPr>
          <p:spPr>
            <a:xfrm>
              <a:off x="6619879" y="2905549"/>
              <a:ext cx="4673082" cy="879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63846" y="233812"/>
            <a:ext cx="1274525" cy="1274525"/>
          </a:xfrm>
          <a:prstGeom prst="rect">
            <a:avLst/>
          </a:prstGeom>
        </p:spPr>
      </p:pic>
      <p:grpSp>
        <p:nvGrpSpPr>
          <p:cNvPr id="50" name=""/>
          <p:cNvGrpSpPr/>
          <p:nvPr/>
        </p:nvGrpSpPr>
        <p:grpSpPr>
          <a:xfrm rot="0">
            <a:off x="295085" y="1668779"/>
            <a:ext cx="4886700" cy="2882265"/>
            <a:chOff x="6394158" y="1391742"/>
            <a:chExt cx="3527082" cy="1603297"/>
          </a:xfrm>
        </p:grpSpPr>
        <p:sp>
          <p:nvSpPr>
            <p:cNvPr id="40" name="TextBox 44"/>
            <p:cNvSpPr txBox="1"/>
            <p:nvPr/>
          </p:nvSpPr>
          <p:spPr>
            <a:xfrm>
              <a:off x="6814184" y="1971343"/>
              <a:ext cx="2630806" cy="448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4700" spc="-300">
                  <a:solidFill>
                    <a:srgbClr val="404040"/>
                  </a:solidFill>
                  <a:latin typeface="+mj-ea"/>
                  <a:ea typeface="+mj-ea"/>
                </a:rPr>
                <a:t>모두의 밥상 </a:t>
              </a:r>
              <a:endParaRPr lang="en-US" altLang="ko-KR" sz="4700" spc="-30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  <p:grpSp>
          <p:nvGrpSpPr>
            <p:cNvPr id="49" name=""/>
            <p:cNvGrpSpPr/>
            <p:nvPr/>
          </p:nvGrpSpPr>
          <p:grpSpPr>
            <a:xfrm rot="0">
              <a:off x="6394158" y="1391742"/>
              <a:ext cx="3527082" cy="1603297"/>
              <a:chOff x="6394157" y="1391742"/>
              <a:chExt cx="3527082" cy="1603297"/>
            </a:xfrm>
          </p:grpSpPr>
          <p:sp>
            <p:nvSpPr>
              <p:cNvPr id="44" name="TextBox 9"/>
              <p:cNvSpPr txBox="1"/>
              <p:nvPr/>
            </p:nvSpPr>
            <p:spPr>
              <a:xfrm>
                <a:off x="9282080" y="2267093"/>
                <a:ext cx="639159" cy="727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한컴 윤고딕 240"/>
                    <a:ea typeface="한컴 윤고딕 240"/>
                  </a:rPr>
                  <a:t>”</a:t>
                </a:r>
    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한컴 윤고딕 240"/>
                  <a:ea typeface="한컴 윤고딕 240"/>
                </a:endParaRPr>
              </a:p>
            </p:txBody>
          </p:sp>
          <p:sp>
            <p:nvSpPr>
              <p:cNvPr id="45" name="TextBox 9"/>
              <p:cNvSpPr txBox="1"/>
              <p:nvPr/>
            </p:nvSpPr>
            <p:spPr>
              <a:xfrm rot="10858740">
                <a:off x="6394156" y="1391741"/>
                <a:ext cx="635473" cy="729060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 fov="0">
                  <a:rot lat="0" lon="300000" rev="0"/>
                </a:camera>
                <a:lightRig rig="threePt" dir="t"/>
              </a:scene3d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80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한컴 윤고딕 240"/>
                    <a:ea typeface="한컴 윤고딕 240"/>
                  </a:rPr>
                  <a:t>”</a:t>
                </a:r>
                <a:endParaRPr xmlns:mc="http://schemas.openxmlformats.org/markup-compatibility/2006" xmlns:hp="http://schemas.haansoft.com/office/presentation/8.0" kumimoji="0" lang="ko-KR" altLang="en-US" sz="80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한컴 윤고딕 240"/>
                  <a:ea typeface="한컴 윤고딕 24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6400" y="330199"/>
            <a:ext cx="386715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4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sp>
        <p:nvSpPr>
          <p:cNvPr id="32" name="자유형 48"/>
          <p:cNvSpPr/>
          <p:nvPr/>
        </p:nvSpPr>
        <p:spPr>
          <a:xfrm>
            <a:off x="10531678" y="4226224"/>
            <a:ext cx="1343025" cy="49242"/>
          </a:xfrm>
          <a:custGeom>
            <a:avLst/>
            <a:gdLst>
              <a:gd name="connsiteX0" fmla="*/ 0 w 1343025"/>
              <a:gd name="connsiteY0" fmla="*/ 47625 h 49242"/>
              <a:gd name="connsiteX1" fmla="*/ 352425 w 1343025"/>
              <a:gd name="connsiteY1" fmla="*/ 0 h 49242"/>
              <a:gd name="connsiteX2" fmla="*/ 714375 w 1343025"/>
              <a:gd name="connsiteY2" fmla="*/ 47625 h 49242"/>
              <a:gd name="connsiteX3" fmla="*/ 1114425 w 1343025"/>
              <a:gd name="connsiteY3" fmla="*/ 38100 h 49242"/>
              <a:gd name="connsiteX4" fmla="*/ 1343025 w 1343025"/>
              <a:gd name="connsiteY4" fmla="*/ 38100 h 492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25" h="49242">
                <a:moveTo>
                  <a:pt x="0" y="47625"/>
                </a:moveTo>
                <a:cubicBezTo>
                  <a:pt x="116681" y="23812"/>
                  <a:pt x="233363" y="0"/>
                  <a:pt x="352425" y="0"/>
                </a:cubicBezTo>
                <a:cubicBezTo>
                  <a:pt x="471487" y="0"/>
                  <a:pt x="587375" y="41275"/>
                  <a:pt x="714375" y="47625"/>
                </a:cubicBezTo>
                <a:cubicBezTo>
                  <a:pt x="841375" y="53975"/>
                  <a:pt x="1009650" y="39687"/>
                  <a:pt x="1114425" y="38100"/>
                </a:cubicBezTo>
                <a:cubicBezTo>
                  <a:pt x="1219200" y="36512"/>
                  <a:pt x="1281112" y="37306"/>
                  <a:pt x="1343025" y="38100"/>
                </a:cubicBezTo>
              </a:path>
            </a:pathLst>
          </a:custGeom>
          <a:noFill/>
          <a:ln w="47625" cap="rnd">
            <a:solidFill>
              <a:srgbClr val="d3a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 49"/>
          <p:cNvSpPr/>
          <p:nvPr/>
        </p:nvSpPr>
        <p:spPr>
          <a:xfrm>
            <a:off x="11043297" y="4538742"/>
            <a:ext cx="936896" cy="45719"/>
          </a:xfrm>
          <a:custGeom>
            <a:avLst/>
            <a:gdLst>
              <a:gd name="connsiteX0" fmla="*/ 0 w 1343025"/>
              <a:gd name="connsiteY0" fmla="*/ 47625 h 49242"/>
              <a:gd name="connsiteX1" fmla="*/ 352425 w 1343025"/>
              <a:gd name="connsiteY1" fmla="*/ 0 h 49242"/>
              <a:gd name="connsiteX2" fmla="*/ 714375 w 1343025"/>
              <a:gd name="connsiteY2" fmla="*/ 47625 h 49242"/>
              <a:gd name="connsiteX3" fmla="*/ 1114425 w 1343025"/>
              <a:gd name="connsiteY3" fmla="*/ 38100 h 49242"/>
              <a:gd name="connsiteX4" fmla="*/ 1343025 w 1343025"/>
              <a:gd name="connsiteY4" fmla="*/ 38100 h 492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25" h="49242">
                <a:moveTo>
                  <a:pt x="0" y="47625"/>
                </a:moveTo>
                <a:cubicBezTo>
                  <a:pt x="116681" y="23812"/>
                  <a:pt x="233363" y="0"/>
                  <a:pt x="352425" y="0"/>
                </a:cubicBezTo>
                <a:cubicBezTo>
                  <a:pt x="471487" y="0"/>
                  <a:pt x="587375" y="41275"/>
                  <a:pt x="714375" y="47625"/>
                </a:cubicBezTo>
                <a:cubicBezTo>
                  <a:pt x="841375" y="53975"/>
                  <a:pt x="1009650" y="39687"/>
                  <a:pt x="1114425" y="38100"/>
                </a:cubicBezTo>
                <a:cubicBezTo>
                  <a:pt x="1219200" y="36512"/>
                  <a:pt x="1281112" y="37306"/>
                  <a:pt x="1343025" y="38100"/>
                </a:cubicBezTo>
              </a:path>
            </a:pathLst>
          </a:custGeom>
          <a:noFill/>
          <a:ln w="47625" cap="rnd">
            <a:solidFill>
              <a:srgbClr val="d3a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52"/>
          <p:cNvGrpSpPr/>
          <p:nvPr/>
        </p:nvGrpSpPr>
        <p:grpSpPr>
          <a:xfrm rot="0">
            <a:off x="109188" y="4010025"/>
            <a:ext cx="1653584" cy="420346"/>
            <a:chOff x="109188" y="4048125"/>
            <a:chExt cx="1653584" cy="420346"/>
          </a:xfrm>
        </p:grpSpPr>
        <p:sp>
          <p:nvSpPr>
            <p:cNvPr id="35" name="자유형 46"/>
            <p:cNvSpPr/>
            <p:nvPr/>
          </p:nvSpPr>
          <p:spPr>
            <a:xfrm>
              <a:off x="123825" y="4048125"/>
              <a:ext cx="1343025" cy="49242"/>
            </a:xfrm>
            <a:custGeom>
              <a:avLst/>
              <a:gdLst>
                <a:gd name="connsiteX0" fmla="*/ 0 w 1343025"/>
                <a:gd name="connsiteY0" fmla="*/ 47625 h 49242"/>
                <a:gd name="connsiteX1" fmla="*/ 352425 w 1343025"/>
                <a:gd name="connsiteY1" fmla="*/ 0 h 49242"/>
                <a:gd name="connsiteX2" fmla="*/ 714375 w 1343025"/>
                <a:gd name="connsiteY2" fmla="*/ 47625 h 49242"/>
                <a:gd name="connsiteX3" fmla="*/ 1114425 w 1343025"/>
                <a:gd name="connsiteY3" fmla="*/ 38100 h 49242"/>
                <a:gd name="connsiteX4" fmla="*/ 1343025 w 1343025"/>
                <a:gd name="connsiteY4" fmla="*/ 38100 h 4924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9242">
                  <a:moveTo>
                    <a:pt x="0" y="47625"/>
                  </a:moveTo>
                  <a:cubicBezTo>
                    <a:pt x="116681" y="23812"/>
                    <a:pt x="233363" y="0"/>
                    <a:pt x="352425" y="0"/>
                  </a:cubicBezTo>
                  <a:cubicBezTo>
                    <a:pt x="471487" y="0"/>
                    <a:pt x="587375" y="41275"/>
                    <a:pt x="714375" y="47625"/>
                  </a:cubicBezTo>
                  <a:cubicBezTo>
                    <a:pt x="841375" y="53975"/>
                    <a:pt x="1009650" y="39687"/>
                    <a:pt x="1114425" y="38100"/>
                  </a:cubicBezTo>
                  <a:cubicBezTo>
                    <a:pt x="1219200" y="36512"/>
                    <a:pt x="1281112" y="37306"/>
                    <a:pt x="1343025" y="38100"/>
                  </a:cubicBezTo>
                </a:path>
              </a:pathLst>
            </a:custGeom>
            <a:noFill/>
            <a:ln w="47625" cap="rnd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47"/>
            <p:cNvSpPr/>
            <p:nvPr/>
          </p:nvSpPr>
          <p:spPr>
            <a:xfrm>
              <a:off x="846377" y="4323275"/>
              <a:ext cx="916395" cy="45719"/>
            </a:xfrm>
            <a:custGeom>
              <a:avLst/>
              <a:gdLst>
                <a:gd name="connsiteX0" fmla="*/ 0 w 1343025"/>
                <a:gd name="connsiteY0" fmla="*/ 47625 h 49242"/>
                <a:gd name="connsiteX1" fmla="*/ 352425 w 1343025"/>
                <a:gd name="connsiteY1" fmla="*/ 0 h 49242"/>
                <a:gd name="connsiteX2" fmla="*/ 714375 w 1343025"/>
                <a:gd name="connsiteY2" fmla="*/ 47625 h 49242"/>
                <a:gd name="connsiteX3" fmla="*/ 1114425 w 1343025"/>
                <a:gd name="connsiteY3" fmla="*/ 38100 h 49242"/>
                <a:gd name="connsiteX4" fmla="*/ 1343025 w 1343025"/>
                <a:gd name="connsiteY4" fmla="*/ 38100 h 4924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9242">
                  <a:moveTo>
                    <a:pt x="0" y="47625"/>
                  </a:moveTo>
                  <a:cubicBezTo>
                    <a:pt x="116681" y="23812"/>
                    <a:pt x="233363" y="0"/>
                    <a:pt x="352425" y="0"/>
                  </a:cubicBezTo>
                  <a:cubicBezTo>
                    <a:pt x="471487" y="0"/>
                    <a:pt x="587375" y="41275"/>
                    <a:pt x="714375" y="47625"/>
                  </a:cubicBezTo>
                  <a:cubicBezTo>
                    <a:pt x="841375" y="53975"/>
                    <a:pt x="1009650" y="39687"/>
                    <a:pt x="1114425" y="38100"/>
                  </a:cubicBezTo>
                  <a:cubicBezTo>
                    <a:pt x="1219200" y="36512"/>
                    <a:pt x="1281112" y="37306"/>
                    <a:pt x="1343025" y="38100"/>
                  </a:cubicBezTo>
                </a:path>
              </a:pathLst>
            </a:custGeom>
            <a:noFill/>
            <a:ln w="47625" cap="rnd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50"/>
            <p:cNvSpPr/>
            <p:nvPr/>
          </p:nvSpPr>
          <p:spPr>
            <a:xfrm>
              <a:off x="109188" y="4269517"/>
              <a:ext cx="671512" cy="198954"/>
            </a:xfrm>
            <a:prstGeom prst="ellipse">
              <a:avLst/>
            </a:prstGeom>
            <a:noFill/>
            <a:ln w="44450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51"/>
            <p:cNvSpPr/>
            <p:nvPr/>
          </p:nvSpPr>
          <p:spPr>
            <a:xfrm>
              <a:off x="213390" y="4331365"/>
              <a:ext cx="461963" cy="75258"/>
            </a:xfrm>
            <a:prstGeom prst="ellipse">
              <a:avLst/>
            </a:prstGeom>
            <a:noFill/>
            <a:ln w="44450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자유형 53"/>
          <p:cNvSpPr/>
          <p:nvPr/>
        </p:nvSpPr>
        <p:spPr>
          <a:xfrm flipV="1">
            <a:off x="174865" y="6239570"/>
            <a:ext cx="991182" cy="45719"/>
          </a:xfrm>
          <a:custGeom>
            <a:avLst/>
            <a:gdLst>
              <a:gd name="connsiteX0" fmla="*/ 0 w 1343025"/>
              <a:gd name="connsiteY0" fmla="*/ 47625 h 49242"/>
              <a:gd name="connsiteX1" fmla="*/ 352425 w 1343025"/>
              <a:gd name="connsiteY1" fmla="*/ 0 h 49242"/>
              <a:gd name="connsiteX2" fmla="*/ 714375 w 1343025"/>
              <a:gd name="connsiteY2" fmla="*/ 47625 h 49242"/>
              <a:gd name="connsiteX3" fmla="*/ 1114425 w 1343025"/>
              <a:gd name="connsiteY3" fmla="*/ 38100 h 49242"/>
              <a:gd name="connsiteX4" fmla="*/ 1343025 w 1343025"/>
              <a:gd name="connsiteY4" fmla="*/ 38100 h 492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25" h="49242">
                <a:moveTo>
                  <a:pt x="0" y="47625"/>
                </a:moveTo>
                <a:cubicBezTo>
                  <a:pt x="116681" y="23812"/>
                  <a:pt x="233363" y="0"/>
                  <a:pt x="352425" y="0"/>
                </a:cubicBezTo>
                <a:cubicBezTo>
                  <a:pt x="471487" y="0"/>
                  <a:pt x="587375" y="41275"/>
                  <a:pt x="714375" y="47625"/>
                </a:cubicBezTo>
                <a:cubicBezTo>
                  <a:pt x="841375" y="53975"/>
                  <a:pt x="1009650" y="39687"/>
                  <a:pt x="1114425" y="38100"/>
                </a:cubicBezTo>
                <a:cubicBezTo>
                  <a:pt x="1219200" y="36512"/>
                  <a:pt x="1281112" y="37306"/>
                  <a:pt x="1343025" y="38100"/>
                </a:cubicBezTo>
              </a:path>
            </a:pathLst>
          </a:custGeom>
          <a:noFill/>
          <a:ln w="47625" cap="rnd">
            <a:solidFill>
              <a:srgbClr val="d3a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54"/>
          <p:cNvGrpSpPr/>
          <p:nvPr/>
        </p:nvGrpSpPr>
        <p:grpSpPr>
          <a:xfrm rot="0">
            <a:off x="11386378" y="5409649"/>
            <a:ext cx="631915" cy="301300"/>
            <a:chOff x="123825" y="4048125"/>
            <a:chExt cx="881591" cy="420346"/>
          </a:xfrm>
        </p:grpSpPr>
        <p:sp>
          <p:nvSpPr>
            <p:cNvPr id="41" name="자유형 55"/>
            <p:cNvSpPr/>
            <p:nvPr/>
          </p:nvSpPr>
          <p:spPr>
            <a:xfrm>
              <a:off x="123825" y="4048125"/>
              <a:ext cx="881591" cy="45719"/>
            </a:xfrm>
            <a:custGeom>
              <a:avLst/>
              <a:gdLst>
                <a:gd name="connsiteX0" fmla="*/ 0 w 1343025"/>
                <a:gd name="connsiteY0" fmla="*/ 47625 h 49242"/>
                <a:gd name="connsiteX1" fmla="*/ 352425 w 1343025"/>
                <a:gd name="connsiteY1" fmla="*/ 0 h 49242"/>
                <a:gd name="connsiteX2" fmla="*/ 714375 w 1343025"/>
                <a:gd name="connsiteY2" fmla="*/ 47625 h 49242"/>
                <a:gd name="connsiteX3" fmla="*/ 1114425 w 1343025"/>
                <a:gd name="connsiteY3" fmla="*/ 38100 h 49242"/>
                <a:gd name="connsiteX4" fmla="*/ 1343025 w 1343025"/>
                <a:gd name="connsiteY4" fmla="*/ 38100 h 4924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9242">
                  <a:moveTo>
                    <a:pt x="0" y="47625"/>
                  </a:moveTo>
                  <a:cubicBezTo>
                    <a:pt x="116681" y="23812"/>
                    <a:pt x="233363" y="0"/>
                    <a:pt x="352425" y="0"/>
                  </a:cubicBezTo>
                  <a:cubicBezTo>
                    <a:pt x="471487" y="0"/>
                    <a:pt x="587375" y="41275"/>
                    <a:pt x="714375" y="47625"/>
                  </a:cubicBezTo>
                  <a:cubicBezTo>
                    <a:pt x="841375" y="53975"/>
                    <a:pt x="1009650" y="39687"/>
                    <a:pt x="1114425" y="38100"/>
                  </a:cubicBezTo>
                  <a:cubicBezTo>
                    <a:pt x="1219200" y="36512"/>
                    <a:pt x="1281112" y="37306"/>
                    <a:pt x="1343025" y="38100"/>
                  </a:cubicBezTo>
                </a:path>
              </a:pathLst>
            </a:custGeom>
            <a:noFill/>
            <a:ln w="47625" cap="rnd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57"/>
            <p:cNvSpPr/>
            <p:nvPr/>
          </p:nvSpPr>
          <p:spPr>
            <a:xfrm>
              <a:off x="328263" y="4269517"/>
              <a:ext cx="671512" cy="198954"/>
            </a:xfrm>
            <a:prstGeom prst="ellipse">
              <a:avLst/>
            </a:prstGeom>
            <a:noFill/>
            <a:ln w="44450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58"/>
            <p:cNvSpPr/>
            <p:nvPr/>
          </p:nvSpPr>
          <p:spPr>
            <a:xfrm>
              <a:off x="432465" y="4331365"/>
              <a:ext cx="461963" cy="75258"/>
            </a:xfrm>
            <a:prstGeom prst="ellipse">
              <a:avLst/>
            </a:prstGeom>
            <a:noFill/>
            <a:ln w="44450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그룹 1"/>
          <p:cNvGrpSpPr/>
          <p:nvPr/>
        </p:nvGrpSpPr>
        <p:grpSpPr>
          <a:xfrm rot="0">
            <a:off x="1371600" y="4016098"/>
            <a:ext cx="9531350" cy="1735678"/>
            <a:chOff x="1371600" y="4339948"/>
            <a:chExt cx="9531350" cy="1735678"/>
          </a:xfrm>
        </p:grpSpPr>
        <p:sp>
          <p:nvSpPr>
            <p:cNvPr id="45" name="사다리꼴 19"/>
            <p:cNvSpPr/>
            <p:nvPr/>
          </p:nvSpPr>
          <p:spPr>
            <a:xfrm>
              <a:off x="1419225" y="4585377"/>
              <a:ext cx="9420226" cy="1280651"/>
            </a:xfrm>
            <a:prstGeom prst="trapezoid">
              <a:avLst>
                <a:gd name="adj" fmla="val 64216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양쪽 모서리가 둥근 사각형 20"/>
            <p:cNvSpPr/>
            <p:nvPr/>
          </p:nvSpPr>
          <p:spPr>
            <a:xfrm>
              <a:off x="1371600" y="5873134"/>
              <a:ext cx="9531350" cy="20249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  <a:effectLst>
              <a:outerShdw blurRad="76200" dist="12700" dir="2700000" sy="-23000" kx="-800399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사다리꼴 44"/>
            <p:cNvSpPr/>
            <p:nvPr/>
          </p:nvSpPr>
          <p:spPr>
            <a:xfrm>
              <a:off x="1450975" y="4471213"/>
              <a:ext cx="9388476" cy="1280651"/>
            </a:xfrm>
            <a:prstGeom prst="trapezoid">
              <a:avLst>
                <a:gd name="adj" fmla="val 64216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>
              <a:outerShdw blurRad="2159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17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5"/>
            <p:cNvSpPr/>
            <p:nvPr/>
          </p:nvSpPr>
          <p:spPr>
            <a:xfrm>
              <a:off x="3523413" y="4339948"/>
              <a:ext cx="5394256" cy="1182647"/>
            </a:xfrm>
            <a:prstGeom prst="rect">
              <a:avLst/>
            </a:prstGeom>
            <a:scene3d>
              <a:camera prst="perspectiveRelaxedModerately" fov="7200000">
                <a:rot lat="18290628" lon="0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endParaRPr lang="en-US" altLang="ko-KR" sz="4800" b="1"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야놀자 야체 B"/>
                <a:ea typeface="야놀자 야체 B"/>
              </a:endParaRPr>
            </a:p>
          </p:txBody>
        </p:sp>
      </p:grpSp>
      <p:grpSp>
        <p:nvGrpSpPr>
          <p:cNvPr id="49" name="그룹 65"/>
          <p:cNvGrpSpPr/>
          <p:nvPr/>
        </p:nvGrpSpPr>
        <p:grpSpPr>
          <a:xfrm rot="0" flipH="1">
            <a:off x="7968029" y="4893458"/>
            <a:ext cx="3671995" cy="1978165"/>
            <a:chOff x="6638696" y="4768812"/>
            <a:chExt cx="3671995" cy="1978165"/>
          </a:xfrm>
        </p:grpSpPr>
        <p:sp>
          <p:nvSpPr>
            <p:cNvPr id="50" name="타원 66"/>
            <p:cNvSpPr/>
            <p:nvPr/>
          </p:nvSpPr>
          <p:spPr>
            <a:xfrm>
              <a:off x="8465947" y="4893282"/>
              <a:ext cx="1844744" cy="727590"/>
            </a:xfrm>
            <a:prstGeom prst="ellipse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51" name="그룹 67"/>
            <p:cNvGrpSpPr/>
            <p:nvPr/>
          </p:nvGrpSpPr>
          <p:grpSpPr>
            <a:xfrm rot="0">
              <a:off x="6638696" y="4768812"/>
              <a:ext cx="3426386" cy="1978165"/>
              <a:chOff x="2280763" y="4702090"/>
              <a:chExt cx="2579379" cy="1489160"/>
            </a:xfrm>
          </p:grpSpPr>
          <p:sp>
            <p:nvSpPr>
              <p:cNvPr id="52" name="모서리가 둥근 직사각형 8"/>
              <p:cNvSpPr/>
              <p:nvPr/>
            </p:nvSpPr>
            <p:spPr>
              <a:xfrm rot="640875">
                <a:off x="3803930" y="4852259"/>
                <a:ext cx="803752" cy="347094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3" name="자유형 69"/>
              <p:cNvSpPr/>
              <p:nvPr/>
            </p:nvSpPr>
            <p:spPr>
              <a:xfrm>
                <a:off x="2609610" y="4702090"/>
                <a:ext cx="2250532" cy="1489160"/>
              </a:xfrm>
              <a:custGeom>
                <a:avLst/>
                <a:gdLst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96687 w 2250532"/>
                  <a:gd name="connsiteY8" fmla="*/ 333530 h 1489160"/>
                  <a:gd name="connsiteX9" fmla="*/ 1880875 w 2250532"/>
                  <a:gd name="connsiteY9" fmla="*/ 248512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96687 w 2250532"/>
                  <a:gd name="connsiteY8" fmla="*/ 333530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96687 w 2250532"/>
                  <a:gd name="connsiteY8" fmla="*/ 333530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82346 w 2250532"/>
                  <a:gd name="connsiteY8" fmla="*/ 358626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18632 w 2250532"/>
                  <a:gd name="connsiteY5" fmla="*/ 177837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82346 w 2250532"/>
                  <a:gd name="connsiteY8" fmla="*/ 358626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08317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18632 w 2250532"/>
                  <a:gd name="connsiteY5" fmla="*/ 177837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82346 w 2250532"/>
                  <a:gd name="connsiteY8" fmla="*/ 358626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250532" h="1489160">
                    <a:moveTo>
                      <a:pt x="1377310" y="0"/>
                    </a:moveTo>
                    <a:cubicBezTo>
                      <a:pt x="1418728" y="0"/>
                      <a:pt x="1459479" y="15260"/>
                      <a:pt x="1514647" y="19620"/>
                    </a:cubicBezTo>
                    <a:cubicBezTo>
                      <a:pt x="1569815" y="23980"/>
                      <a:pt x="1665809" y="14170"/>
                      <a:pt x="1708317" y="26159"/>
                    </a:cubicBezTo>
                    <a:cubicBezTo>
                      <a:pt x="1750826" y="38149"/>
                      <a:pt x="1737669" y="78477"/>
                      <a:pt x="1769698" y="91557"/>
                    </a:cubicBezTo>
                    <a:cubicBezTo>
                      <a:pt x="1801727" y="104637"/>
                      <a:pt x="1842339" y="90257"/>
                      <a:pt x="1900494" y="104637"/>
                    </a:cubicBezTo>
                    <a:cubicBezTo>
                      <a:pt x="1958649" y="119017"/>
                      <a:pt x="2067404" y="151677"/>
                      <a:pt x="2118632" y="177837"/>
                    </a:cubicBezTo>
                    <a:cubicBezTo>
                      <a:pt x="2169860" y="203996"/>
                      <a:pt x="2194082" y="233463"/>
                      <a:pt x="2207864" y="261592"/>
                    </a:cubicBezTo>
                    <a:cubicBezTo>
                      <a:pt x="2221646" y="289721"/>
                      <a:pt x="2222244" y="330438"/>
                      <a:pt x="2201324" y="346610"/>
                    </a:cubicBezTo>
                    <a:cubicBezTo>
                      <a:pt x="2180404" y="362782"/>
                      <a:pt x="2142924" y="369598"/>
                      <a:pt x="2082346" y="358626"/>
                    </a:cubicBezTo>
                    <a:cubicBezTo>
                      <a:pt x="2021768" y="347654"/>
                      <a:pt x="1929200" y="281692"/>
                      <a:pt x="1837853" y="280779"/>
                    </a:cubicBezTo>
                    <a:cubicBezTo>
                      <a:pt x="1746506" y="279866"/>
                      <a:pt x="1591403" y="302939"/>
                      <a:pt x="1534265" y="353149"/>
                    </a:cubicBezTo>
                    <a:cubicBezTo>
                      <a:pt x="1477127" y="403359"/>
                      <a:pt x="1447068" y="540623"/>
                      <a:pt x="1495027" y="582042"/>
                    </a:cubicBezTo>
                    <a:cubicBezTo>
                      <a:pt x="1542985" y="623460"/>
                      <a:pt x="1716289" y="616920"/>
                      <a:pt x="1822016" y="601661"/>
                    </a:cubicBezTo>
                    <a:cubicBezTo>
                      <a:pt x="1927743" y="586402"/>
                      <a:pt x="2060719" y="504655"/>
                      <a:pt x="2129387" y="490485"/>
                    </a:cubicBezTo>
                    <a:cubicBezTo>
                      <a:pt x="2198054" y="476315"/>
                      <a:pt x="2216584" y="492664"/>
                      <a:pt x="2234023" y="516644"/>
                    </a:cubicBezTo>
                    <a:cubicBezTo>
                      <a:pt x="2251463" y="540623"/>
                      <a:pt x="2260182" y="591852"/>
                      <a:pt x="2234023" y="634360"/>
                    </a:cubicBezTo>
                    <a:cubicBezTo>
                      <a:pt x="2207864" y="676869"/>
                      <a:pt x="2159906" y="717196"/>
                      <a:pt x="2077068" y="771695"/>
                    </a:cubicBezTo>
                    <a:cubicBezTo>
                      <a:pt x="1994231" y="826194"/>
                      <a:pt x="1838367" y="895952"/>
                      <a:pt x="1736999" y="961350"/>
                    </a:cubicBezTo>
                    <a:cubicBezTo>
                      <a:pt x="1635632" y="1026748"/>
                      <a:pt x="1590944" y="1119394"/>
                      <a:pt x="1468867" y="1164083"/>
                    </a:cubicBezTo>
                    <a:cubicBezTo>
                      <a:pt x="1346791" y="1208771"/>
                      <a:pt x="1098281" y="1213131"/>
                      <a:pt x="1004543" y="1229480"/>
                    </a:cubicBezTo>
                    <a:cubicBezTo>
                      <a:pt x="910807" y="1245830"/>
                      <a:pt x="963124" y="1214222"/>
                      <a:pt x="906446" y="1262180"/>
                    </a:cubicBezTo>
                    <a:cubicBezTo>
                      <a:pt x="863937" y="1298149"/>
                      <a:pt x="777898" y="1396654"/>
                      <a:pt x="715924" y="1463891"/>
                    </a:cubicBezTo>
                    <a:lnTo>
                      <a:pt x="692233" y="1489160"/>
                    </a:lnTo>
                    <a:lnTo>
                      <a:pt x="496803" y="1489160"/>
                    </a:lnTo>
                    <a:lnTo>
                      <a:pt x="415962" y="1438754"/>
                    </a:lnTo>
                    <a:cubicBezTo>
                      <a:pt x="341845" y="1399515"/>
                      <a:pt x="208868" y="1348287"/>
                      <a:pt x="154371" y="1314498"/>
                    </a:cubicBezTo>
                    <a:cubicBezTo>
                      <a:pt x="99873" y="1280710"/>
                      <a:pt x="114042" y="1255641"/>
                      <a:pt x="88973" y="1236021"/>
                    </a:cubicBezTo>
                    <a:cubicBezTo>
                      <a:pt x="63904" y="1216401"/>
                      <a:pt x="-18935" y="1243650"/>
                      <a:pt x="3955" y="1196782"/>
                    </a:cubicBezTo>
                    <a:cubicBezTo>
                      <a:pt x="26844" y="1149914"/>
                      <a:pt x="136931" y="1040916"/>
                      <a:pt x="226308" y="954809"/>
                    </a:cubicBezTo>
                    <a:cubicBezTo>
                      <a:pt x="315684" y="868702"/>
                      <a:pt x="460650" y="776055"/>
                      <a:pt x="540218" y="680138"/>
                    </a:cubicBezTo>
                    <a:cubicBezTo>
                      <a:pt x="619785" y="584221"/>
                      <a:pt x="627416" y="482854"/>
                      <a:pt x="703713" y="379308"/>
                    </a:cubicBezTo>
                    <a:cubicBezTo>
                      <a:pt x="780010" y="275762"/>
                      <a:pt x="915165" y="113358"/>
                      <a:pt x="998003" y="58859"/>
                    </a:cubicBezTo>
                    <a:cubicBezTo>
                      <a:pt x="1080840" y="4360"/>
                      <a:pt x="1156048" y="58858"/>
                      <a:pt x="1200737" y="52319"/>
                    </a:cubicBezTo>
                    <a:cubicBezTo>
                      <a:pt x="1245426" y="45779"/>
                      <a:pt x="1236706" y="28340"/>
                      <a:pt x="1266135" y="19620"/>
                    </a:cubicBezTo>
                    <a:cubicBezTo>
                      <a:pt x="1295563" y="10901"/>
                      <a:pt x="1335892" y="0"/>
                      <a:pt x="1377310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4" name="자유형 70"/>
              <p:cNvSpPr/>
              <p:nvPr/>
            </p:nvSpPr>
            <p:spPr>
              <a:xfrm>
                <a:off x="4672832" y="5217808"/>
                <a:ext cx="153926" cy="155302"/>
              </a:xfrm>
              <a:custGeom>
                <a:avLst/>
                <a:gdLst>
                  <a:gd name="connsiteX0" fmla="*/ 557 w 112094"/>
                  <a:gd name="connsiteY0" fmla="*/ 21973 h 113096"/>
                  <a:gd name="connsiteX1" fmla="*/ 55326 w 112094"/>
                  <a:gd name="connsiteY1" fmla="*/ 112460 h 113096"/>
                  <a:gd name="connsiteX2" fmla="*/ 105332 w 112094"/>
                  <a:gd name="connsiteY2" fmla="*/ 60073 h 113096"/>
                  <a:gd name="connsiteX3" fmla="*/ 110095 w 112094"/>
                  <a:gd name="connsiteY3" fmla="*/ 17210 h 113096"/>
                  <a:gd name="connsiteX4" fmla="*/ 91045 w 112094"/>
                  <a:gd name="connsiteY4" fmla="*/ 542 h 113096"/>
                  <a:gd name="connsiteX5" fmla="*/ 557 w 112094"/>
                  <a:gd name="connsiteY5" fmla="*/ 21973 h 11309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094" h="113096">
                    <a:moveTo>
                      <a:pt x="557" y="21973"/>
                    </a:moveTo>
                    <a:cubicBezTo>
                      <a:pt x="-5396" y="40626"/>
                      <a:pt x="37864" y="106110"/>
                      <a:pt x="55326" y="112460"/>
                    </a:cubicBezTo>
                    <a:cubicBezTo>
                      <a:pt x="72788" y="118810"/>
                      <a:pt x="96204" y="75948"/>
                      <a:pt x="105332" y="60073"/>
                    </a:cubicBezTo>
                    <a:cubicBezTo>
                      <a:pt x="114460" y="44198"/>
                      <a:pt x="112476" y="27132"/>
                      <a:pt x="110095" y="17210"/>
                    </a:cubicBezTo>
                    <a:cubicBezTo>
                      <a:pt x="107714" y="7288"/>
                      <a:pt x="101761" y="2923"/>
                      <a:pt x="91045" y="542"/>
                    </a:cubicBezTo>
                    <a:cubicBezTo>
                      <a:pt x="80329" y="-1839"/>
                      <a:pt x="6510" y="3320"/>
                      <a:pt x="557" y="219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5" name="자유형 71"/>
              <p:cNvSpPr/>
              <p:nvPr/>
            </p:nvSpPr>
            <p:spPr>
              <a:xfrm>
                <a:off x="2280763" y="5835034"/>
                <a:ext cx="898430" cy="356216"/>
              </a:xfrm>
              <a:custGeom>
                <a:avLst/>
                <a:gdLst>
                  <a:gd name="connsiteX0" fmla="*/ 367027 w 898430"/>
                  <a:gd name="connsiteY0" fmla="*/ 0 h 356216"/>
                  <a:gd name="connsiteX1" fmla="*/ 898430 w 898430"/>
                  <a:gd name="connsiteY1" fmla="*/ 356216 h 356216"/>
                  <a:gd name="connsiteX2" fmla="*/ 0 w 898430"/>
                  <a:gd name="connsiteY2" fmla="*/ 356216 h 35621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8430" h="356216">
                    <a:moveTo>
                      <a:pt x="367027" y="0"/>
                    </a:moveTo>
                    <a:lnTo>
                      <a:pt x="898430" y="356216"/>
                    </a:lnTo>
                    <a:lnTo>
                      <a:pt x="0" y="356216"/>
                    </a:ln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575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6"/>
          <p:cNvSpPr/>
          <p:nvPr/>
        </p:nvSpPr>
        <p:spPr>
          <a:xfrm>
            <a:off x="6797811" y="3435546"/>
            <a:ext cx="5394188" cy="2112104"/>
          </a:xfrm>
          <a:prstGeom prst="parallelogram">
            <a:avLst>
              <a:gd name="adj" fmla="val 55110"/>
            </a:avLst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양쪽 모서리가 둥근 사각형 21"/>
          <p:cNvSpPr/>
          <p:nvPr/>
        </p:nvSpPr>
        <p:spPr>
          <a:xfrm>
            <a:off x="1197847" y="829510"/>
            <a:ext cx="9920729" cy="5032054"/>
          </a:xfrm>
          <a:prstGeom prst="round2SameRect">
            <a:avLst>
              <a:gd name="adj1" fmla="val 6445"/>
              <a:gd name="adj2" fmla="val 5356"/>
            </a:avLst>
          </a:prstGeom>
          <a:solidFill>
            <a:srgbClr val="f2f2f2"/>
          </a:solidFill>
          <a:ln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2215" y="1089104"/>
            <a:ext cx="9342467" cy="4492947"/>
          </a:xfrm>
          <a:prstGeom prst="roundRect">
            <a:avLst>
              <a:gd name="adj" fmla="val 0"/>
            </a:avLst>
          </a:prstGeom>
          <a:ln>
            <a:solidFill>
              <a:schemeClr val="dk1"/>
            </a:solidFill>
          </a:ln>
        </p:spPr>
      </p:pic>
      <p:sp>
        <p:nvSpPr>
          <p:cNvPr id="80" name="사다리꼴 19"/>
          <p:cNvSpPr/>
          <p:nvPr/>
        </p:nvSpPr>
        <p:spPr>
          <a:xfrm>
            <a:off x="314735" y="5997479"/>
            <a:ext cx="11710710" cy="968066"/>
          </a:xfrm>
          <a:prstGeom prst="trapezoid">
            <a:avLst>
              <a:gd name="adj" fmla="val 78388"/>
            </a:avLst>
          </a:prstGeom>
          <a:solidFill>
            <a:srgbClr val="f6f6f6">
              <a:alpha val="100000"/>
            </a:srgbClr>
          </a:solidFill>
          <a:ln w="12700" cap="flat" cmpd="sng" algn="ctr">
            <a:solidFill>
              <a:srgbClr val="5d5b5b">
                <a:alpha val="100000"/>
              </a:srgbClr>
            </a:solidFill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1" name="사다리꼴 26"/>
          <p:cNvSpPr/>
          <p:nvPr/>
        </p:nvSpPr>
        <p:spPr>
          <a:xfrm>
            <a:off x="1197847" y="6078057"/>
            <a:ext cx="9920729" cy="595049"/>
          </a:xfrm>
          <a:prstGeom prst="trapezoid">
            <a:avLst>
              <a:gd name="adj" fmla="val 64216"/>
            </a:avLst>
          </a:prstGeom>
          <a:solidFill>
            <a:srgbClr val="827b7b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2" name="사다리꼴 27"/>
          <p:cNvSpPr/>
          <p:nvPr/>
        </p:nvSpPr>
        <p:spPr>
          <a:xfrm>
            <a:off x="5042161" y="6813661"/>
            <a:ext cx="2172970" cy="162353"/>
          </a:xfrm>
          <a:prstGeom prst="trapezoid">
            <a:avLst>
              <a:gd name="adj" fmla="val 27124"/>
            </a:avLst>
          </a:prstGeom>
          <a:solidFill>
            <a:srgbClr val="bfbfbf">
              <a:alpha val="100000"/>
            </a:srgbClr>
          </a:solidFill>
          <a:ln w="92075" cap="flat" cmpd="sng" algn="ctr">
            <a:noFill/>
            <a:prstDash val="solid"/>
            <a:round/>
          </a:ln>
          <a:effectLst/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3" name="자유형 43"/>
          <p:cNvSpPr/>
          <p:nvPr/>
        </p:nvSpPr>
        <p:spPr>
          <a:xfrm>
            <a:off x="1620431" y="6254796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4" name="자유형 59"/>
          <p:cNvSpPr/>
          <p:nvPr/>
        </p:nvSpPr>
        <p:spPr>
          <a:xfrm rot="21600000" flipH="1">
            <a:off x="7989518" y="6290523"/>
            <a:ext cx="2584850" cy="653599"/>
          </a:xfrm>
          <a:custGeom>
            <a:avLst/>
            <a:gdLst>
              <a:gd name="connsiteX0" fmla="*/ 1197054 w 2584850"/>
              <a:gd name="connsiteY0" fmla="*/ 0 h 771408"/>
              <a:gd name="connsiteX1" fmla="*/ 1423847 w 2584850"/>
              <a:gd name="connsiteY1" fmla="*/ 32400 h 771408"/>
              <a:gd name="connsiteX2" fmla="*/ 1743667 w 2584850"/>
              <a:gd name="connsiteY2" fmla="*/ 43198 h 771408"/>
              <a:gd name="connsiteX3" fmla="*/ 1845030 w 2584850"/>
              <a:gd name="connsiteY3" fmla="*/ 151194 h 771408"/>
              <a:gd name="connsiteX4" fmla="*/ 2061022 w 2584850"/>
              <a:gd name="connsiteY4" fmla="*/ 172794 h 771408"/>
              <a:gd name="connsiteX5" fmla="*/ 2421247 w 2584850"/>
              <a:gd name="connsiteY5" fmla="*/ 293674 h 771408"/>
              <a:gd name="connsiteX6" fmla="*/ 2568602 w 2584850"/>
              <a:gd name="connsiteY6" fmla="*/ 431984 h 771408"/>
              <a:gd name="connsiteX7" fmla="*/ 2557802 w 2584850"/>
              <a:gd name="connsiteY7" fmla="*/ 572380 h 771408"/>
              <a:gd name="connsiteX8" fmla="*/ 2361326 w 2584850"/>
              <a:gd name="connsiteY8" fmla="*/ 592222 h 771408"/>
              <a:gd name="connsiteX9" fmla="*/ 1957578 w 2584850"/>
              <a:gd name="connsiteY9" fmla="*/ 463669 h 771408"/>
              <a:gd name="connsiteX10" fmla="*/ 1456244 w 2584850"/>
              <a:gd name="connsiteY10" fmla="*/ 583178 h 771408"/>
              <a:gd name="connsiteX11" fmla="*/ 1395176 w 2584850"/>
              <a:gd name="connsiteY11" fmla="*/ 667600 h 771408"/>
              <a:gd name="connsiteX12" fmla="*/ 1360817 w 2584850"/>
              <a:gd name="connsiteY12" fmla="*/ 771408 h 771408"/>
              <a:gd name="connsiteX13" fmla="*/ 0 w 2584850"/>
              <a:gd name="connsiteY13" fmla="*/ 771408 h 771408"/>
              <a:gd name="connsiteX14" fmla="*/ 7837 w 2584850"/>
              <a:gd name="connsiteY14" fmla="*/ 753861 h 771408"/>
              <a:gd name="connsiteX15" fmla="*/ 84699 w 2584850"/>
              <a:gd name="connsiteY15" fmla="*/ 626376 h 771408"/>
              <a:gd name="connsiteX16" fmla="*/ 570680 w 2584850"/>
              <a:gd name="connsiteY16" fmla="*/ 97198 h 771408"/>
              <a:gd name="connsiteX17" fmla="*/ 905467 w 2584850"/>
              <a:gd name="connsiteY17" fmla="*/ 86398 h 771408"/>
              <a:gd name="connsiteX18" fmla="*/ 1013463 w 2584850"/>
              <a:gd name="connsiteY18" fmla="*/ 32400 h 771408"/>
              <a:gd name="connsiteX19" fmla="*/ 1197054 w 2584850"/>
              <a:gd name="connsiteY19" fmla="*/ 0 h 7714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850" h="771408">
                <a:moveTo>
                  <a:pt x="1197054" y="0"/>
                </a:moveTo>
                <a:cubicBezTo>
                  <a:pt x="1265450" y="0"/>
                  <a:pt x="1332745" y="25200"/>
                  <a:pt x="1423847" y="32400"/>
                </a:cubicBezTo>
                <a:cubicBezTo>
                  <a:pt x="1514950" y="39600"/>
                  <a:pt x="1673471" y="23400"/>
                  <a:pt x="1743667" y="43198"/>
                </a:cubicBezTo>
                <a:cubicBezTo>
                  <a:pt x="1813865" y="62998"/>
                  <a:pt x="1792138" y="129594"/>
                  <a:pt x="1845030" y="151194"/>
                </a:cubicBezTo>
                <a:cubicBezTo>
                  <a:pt x="1897921" y="172794"/>
                  <a:pt x="1964986" y="149047"/>
                  <a:pt x="2061022" y="172794"/>
                </a:cubicBezTo>
                <a:cubicBezTo>
                  <a:pt x="2157057" y="196541"/>
                  <a:pt x="2336651" y="250474"/>
                  <a:pt x="2421247" y="293674"/>
                </a:cubicBezTo>
                <a:cubicBezTo>
                  <a:pt x="2505843" y="336872"/>
                  <a:pt x="2545843" y="385533"/>
                  <a:pt x="2568602" y="431984"/>
                </a:cubicBezTo>
                <a:cubicBezTo>
                  <a:pt x="2591361" y="478435"/>
                  <a:pt x="2592348" y="545674"/>
                  <a:pt x="2557802" y="572380"/>
                </a:cubicBezTo>
                <a:cubicBezTo>
                  <a:pt x="2523255" y="599086"/>
                  <a:pt x="2461362" y="610341"/>
                  <a:pt x="2361326" y="592222"/>
                </a:cubicBezTo>
                <a:cubicBezTo>
                  <a:pt x="2261289" y="574104"/>
                  <a:pt x="2108426" y="465176"/>
                  <a:pt x="1957578" y="463669"/>
                </a:cubicBezTo>
                <a:cubicBezTo>
                  <a:pt x="1806731" y="462161"/>
                  <a:pt x="1550599" y="500263"/>
                  <a:pt x="1456244" y="583178"/>
                </a:cubicBezTo>
                <a:cubicBezTo>
                  <a:pt x="1432655" y="603907"/>
                  <a:pt x="1411861" y="633621"/>
                  <a:pt x="1395176" y="667600"/>
                </a:cubicBezTo>
                <a:lnTo>
                  <a:pt x="1360817" y="771408"/>
                </a:lnTo>
                <a:lnTo>
                  <a:pt x="0" y="771408"/>
                </a:lnTo>
                <a:lnTo>
                  <a:pt x="7837" y="753861"/>
                </a:lnTo>
                <a:cubicBezTo>
                  <a:pt x="28789" y="711647"/>
                  <a:pt x="53201" y="669124"/>
                  <a:pt x="84699" y="626376"/>
                </a:cubicBezTo>
                <a:cubicBezTo>
                  <a:pt x="210693" y="455384"/>
                  <a:pt x="433884" y="187196"/>
                  <a:pt x="570680" y="97198"/>
                </a:cubicBezTo>
                <a:cubicBezTo>
                  <a:pt x="707474" y="7200"/>
                  <a:pt x="831670" y="97196"/>
                  <a:pt x="905467" y="86398"/>
                </a:cubicBezTo>
                <a:cubicBezTo>
                  <a:pt x="979265" y="75598"/>
                  <a:pt x="964865" y="46800"/>
                  <a:pt x="1013463" y="32400"/>
                </a:cubicBezTo>
                <a:cubicBezTo>
                  <a:pt x="1062060" y="18002"/>
                  <a:pt x="1128658" y="0"/>
                  <a:pt x="1197054" y="0"/>
                </a:cubicBezTo>
                <a:close/>
              </a:path>
            </a:pathLst>
          </a:custGeom>
          <a:solidFill>
            <a:srgbClr val="f5c4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wrap="square" anchor="ctr"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5" name="모서리가 둥근 직사각형 25"/>
          <p:cNvSpPr/>
          <p:nvPr/>
        </p:nvSpPr>
        <p:spPr>
          <a:xfrm>
            <a:off x="8914741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  <p:sp>
        <p:nvSpPr>
          <p:cNvPr id="86" name="모서리가 둥근 직사각형 24"/>
          <p:cNvSpPr/>
          <p:nvPr/>
        </p:nvSpPr>
        <p:spPr>
          <a:xfrm>
            <a:off x="2129745" y="5829274"/>
            <a:ext cx="1221796" cy="164266"/>
          </a:xfrm>
          <a:prstGeom prst="roundRect">
            <a:avLst>
              <a:gd name="adj" fmla="val 50000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Montserrat SemiBold"/>
              <a:ea typeface="Pretendar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4541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Main(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슬라이드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)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"/>
          <p:cNvSpPr txBox="1"/>
          <p:nvPr/>
        </p:nvSpPr>
        <p:spPr>
          <a:xfrm>
            <a:off x="1017584" y="5548635"/>
            <a:ext cx="9800590" cy="7315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400"/>
              <a:t>자동으로 화면이 전환되는 슬라이드를 사용하여 시각적인 효과를 더했고</a:t>
            </a:r>
            <a:r>
              <a:rPr lang="en-US" altLang="ko-KR" sz="1400"/>
              <a:t>, Recipe Dto</a:t>
            </a:r>
            <a:r>
              <a:rPr lang="ko-KR" altLang="en-US" sz="1400"/>
              <a:t>에서 </a:t>
            </a:r>
            <a:r>
              <a:rPr lang="en-US" altLang="ko-KR" sz="1400"/>
              <a:t>main_photo, tag, title</a:t>
            </a:r>
            <a:r>
              <a:rPr lang="ko-KR" altLang="en-US" sz="1400"/>
              <a:t>을 호출하여 </a:t>
            </a:r>
            <a:r>
              <a:rPr lang="en-US" altLang="ko-KR" sz="1400"/>
              <a:t>DB</a:t>
            </a:r>
            <a:r>
              <a:rPr lang="ko-KR" altLang="en-US" sz="1400"/>
              <a:t>에 저장된 </a:t>
            </a:r>
            <a:endParaRPr lang="ko-KR" altLang="en-US" sz="1400"/>
          </a:p>
          <a:p>
            <a:pPr lvl="0" algn="ctr">
              <a:defRPr/>
            </a:pPr>
            <a:r>
              <a:rPr lang="ko-KR" altLang="en-US" sz="1400"/>
              <a:t>각각의 레시피</a:t>
            </a:r>
            <a:r>
              <a:rPr lang="en-US" altLang="ko-KR" sz="1400"/>
              <a:t> </a:t>
            </a:r>
            <a:r>
              <a:rPr lang="ko-KR" altLang="en-US" sz="1400"/>
              <a:t>정보들을 출력하였습니다</a:t>
            </a:r>
            <a:r>
              <a:rPr lang="en-US" altLang="ko-KR" sz="1400"/>
              <a:t>. main_photo</a:t>
            </a:r>
            <a:r>
              <a:rPr lang="ko-KR" altLang="en-US" sz="1400"/>
              <a:t>와 </a:t>
            </a:r>
            <a:r>
              <a:rPr lang="en-US" altLang="ko-KR" sz="1400"/>
              <a:t>title </a:t>
            </a:r>
            <a:r>
              <a:rPr lang="ko-KR" altLang="en-US" sz="1400"/>
              <a:t>클릭시</a:t>
            </a:r>
            <a:r>
              <a:rPr lang="en-US" altLang="ko-KR" sz="1400"/>
              <a:t> </a:t>
            </a:r>
            <a:r>
              <a:rPr lang="ko-KR" altLang="en-US" sz="1400"/>
              <a:t>상세페이지로 이동됩니다.</a:t>
            </a:r>
            <a:endParaRPr lang="ko-KR" altLang="en-US" sz="1400"/>
          </a:p>
          <a:p>
            <a:pPr lvl="0" algn="ctr">
              <a:defRPr/>
            </a:pPr>
            <a:r>
              <a:rPr lang="ko-KR" altLang="en-US" sz="1400"/>
              <a:t> </a:t>
            </a:r>
            <a:endParaRPr lang="ko-KR" altLang="en-US" sz="1400"/>
          </a:p>
        </p:txBody>
      </p:sp>
      <p:pic>
        <p:nvPicPr>
          <p:cNvPr id="44" name="Pic"/>
          <p:cNvPicPr>
            <a:picLocks noChangeAspect="1"/>
          </p:cNvPicPr>
          <p:nvPr/>
        </p:nvPicPr>
        <p:blipFill rotWithShape="1">
          <a:blip r:embed="rId3"/>
          <a:srcRect t="36850"/>
          <a:stretch>
            <a:fillRect/>
          </a:stretch>
        </p:blipFill>
        <p:spPr>
          <a:xfrm>
            <a:off x="892724" y="1524512"/>
            <a:ext cx="6914212" cy="2690618"/>
          </a:xfrm>
          <a:prstGeom prst="rect">
            <a:avLst/>
          </a:prstGeom>
          <a:ln>
            <a:solidFill>
              <a:schemeClr val="accent3">
                <a:alpha val="100000"/>
              </a:schemeClr>
            </a:solidFill>
          </a:ln>
        </p:spPr>
      </p:pic>
      <p:pic>
        <p:nvPicPr>
          <p:cNvPr id="45" name="Pic"/>
          <p:cNvPicPr>
            <a:picLocks noChangeAspect="1"/>
          </p:cNvPicPr>
          <p:nvPr/>
        </p:nvPicPr>
        <p:blipFill rotWithShape="1">
          <a:blip r:embed="rId4"/>
          <a:srcRect b="1490"/>
          <a:stretch>
            <a:fillRect/>
          </a:stretch>
        </p:blipFill>
        <p:spPr>
          <a:xfrm>
            <a:off x="8009795" y="3579149"/>
            <a:ext cx="3456512" cy="1342279"/>
          </a:xfrm>
          <a:prstGeom prst="rect">
            <a:avLst/>
          </a:prstGeom>
          <a:ln>
            <a:solidFill>
              <a:schemeClr val="accent3">
                <a:alpha val="100000"/>
              </a:schemeClr>
            </a:solidFill>
          </a:ln>
        </p:spPr>
      </p:pic>
      <p:pic>
        <p:nvPicPr>
          <p:cNvPr id="46" name="Pic"/>
          <p:cNvPicPr>
            <a:picLocks noChangeAspect="1"/>
          </p:cNvPicPr>
          <p:nvPr/>
        </p:nvPicPr>
        <p:blipFill rotWithShape="1">
          <a:blip r:embed="rId5"/>
          <a:srcRect r="-550" b="2100"/>
          <a:stretch>
            <a:fillRect/>
          </a:stretch>
        </p:blipFill>
        <p:spPr>
          <a:xfrm>
            <a:off x="7304349" y="2695063"/>
            <a:ext cx="3327808" cy="1283525"/>
          </a:xfrm>
          <a:prstGeom prst="rect">
            <a:avLst/>
          </a:prstGeom>
          <a:ln>
            <a:solidFill>
              <a:schemeClr val="accent3">
                <a:alpha val="100000"/>
              </a:schemeClr>
            </a:solidFill>
          </a:ln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4140000">
            <a:off x="7606389" y="1479937"/>
            <a:ext cx="1344887" cy="13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2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/>
          <p:cNvSpPr txBox="1"/>
          <p:nvPr/>
        </p:nvSpPr>
        <p:spPr>
          <a:xfrm>
            <a:off x="1384504" y="268746"/>
            <a:ext cx="8262620" cy="4572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Main(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추천</a:t>
            </a:r>
            <a:r>
              <a:rPr lang="en-US" altLang="ko-KR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 </a:t>
            </a:r>
            <a:r>
              <a:rPr lang="ko-KR" altLang="en-US" sz="2400" spc="-300">
                <a:solidFill>
                  <a:schemeClr val="accent4"/>
                </a:solidFill>
                <a:latin typeface="한컴 윤고딕 240"/>
                <a:ea typeface="한컴 윤고딕 240"/>
              </a:rPr>
              <a:t>레시피)</a:t>
            </a:r>
            <a:endParaRPr lang="en-US" altLang="ko-KR" sz="2400" spc="-300">
              <a:solidFill>
                <a:schemeClr val="accent4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5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9283" y="826224"/>
            <a:ext cx="4780632" cy="5668344"/>
          </a:xfrm>
          <a:prstGeom prst="rect">
            <a:avLst/>
          </a:prstGeom>
          <a:ln>
            <a:solidFill>
              <a:srgbClr val="bfbfbf">
                <a:alpha val="100000"/>
              </a:srgbClr>
            </a:solidFill>
          </a:ln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3420000">
            <a:off x="3912638" y="383699"/>
            <a:ext cx="2688259" cy="2688259"/>
          </a:xfrm>
          <a:prstGeom prst="rect">
            <a:avLst/>
          </a:prstGeom>
        </p:spPr>
      </p:pic>
      <p:sp>
        <p:nvSpPr>
          <p:cNvPr id="8" name="TextBox"/>
          <p:cNvSpPr txBox="1"/>
          <p:nvPr/>
        </p:nvSpPr>
        <p:spPr>
          <a:xfrm>
            <a:off x="6312074" y="5549270"/>
            <a:ext cx="5129530" cy="944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400"/>
              <a:t>Recipe Dto</a:t>
            </a:r>
            <a:r>
              <a:rPr lang="ko-KR" altLang="en-US" sz="1400"/>
              <a:t>에서 </a:t>
            </a:r>
            <a:r>
              <a:rPr lang="en-US" altLang="ko-KR" sz="1400"/>
              <a:t>main_photo, tag, title</a:t>
            </a:r>
            <a:r>
              <a:rPr lang="ko-KR" altLang="en-US" sz="1400"/>
              <a:t>을 호출하여 </a:t>
            </a:r>
            <a:r>
              <a:rPr lang="en-US" altLang="ko-KR" sz="1400"/>
              <a:t>DB</a:t>
            </a:r>
            <a:r>
              <a:rPr lang="ko-KR" altLang="en-US" sz="1400"/>
              <a:t>에 저장된 각각의 레시피</a:t>
            </a:r>
            <a:r>
              <a:rPr lang="en-US" altLang="ko-KR" sz="1400"/>
              <a:t> </a:t>
            </a:r>
            <a:r>
              <a:rPr lang="ko-KR" altLang="en-US" sz="1400"/>
              <a:t>정보들을 출력하였고 </a:t>
            </a:r>
            <a:r>
              <a:rPr lang="en-US" altLang="ko-KR" sz="1400"/>
              <a:t>main_photo</a:t>
            </a:r>
            <a:r>
              <a:rPr lang="ko-KR" altLang="en-US" sz="1400"/>
              <a:t>와 </a:t>
            </a:r>
            <a:r>
              <a:rPr lang="en-US" altLang="ko-KR" sz="1400"/>
              <a:t>title </a:t>
            </a:r>
            <a:r>
              <a:rPr lang="ko-KR" altLang="en-US" sz="1400"/>
              <a:t>클릭시</a:t>
            </a:r>
            <a:r>
              <a:rPr lang="en-US" altLang="ko-KR" sz="1400"/>
              <a:t> </a:t>
            </a:r>
            <a:r>
              <a:rPr lang="ko-KR" altLang="en-US" sz="1400"/>
              <a:t>상세페이지로 이동되도록 설정하였습니다.</a:t>
            </a:r>
            <a:r>
              <a:rPr lang="en-US" altLang="ko-KR" sz="1400"/>
              <a:t> </a:t>
            </a:r>
            <a:endParaRPr lang="en-US" altLang="ko-KR" sz="1400"/>
          </a:p>
          <a:p>
            <a:pPr lvl="0" algn="ctr">
              <a:defRPr/>
            </a:pPr>
            <a:r>
              <a:rPr lang="ko-KR" altLang="en-US" sz="1400"/>
              <a:t> </a:t>
            </a:r>
            <a:endParaRPr lang="ko-KR" altLang="en-US" sz="1400"/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7665" y="1827654"/>
            <a:ext cx="4858419" cy="3452035"/>
          </a:xfrm>
          <a:prstGeom prst="rect">
            <a:avLst/>
          </a:prstGeom>
          <a:ln>
            <a:solidFill>
              <a:schemeClr val="accent2">
                <a:alpha val="10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974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346</ep:Words>
  <ep:PresentationFormat>와이드스크린</ep:PresentationFormat>
  <ep:Paragraphs>308</ep:Paragraphs>
  <ep:Slides>46</ep:Slides>
  <ep:Notes>18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ep:HeadingPairs>
  <ep:TitlesOfParts>
    <vt:vector size="4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2021-10-22T06:13:27.000</dcterms:created>
  <dc:creator>Yu Saebyeol</dc:creator>
  <cp:lastModifiedBy>LG</cp:lastModifiedBy>
  <dcterms:modified xsi:type="dcterms:W3CDTF">2022-09-26T03:36:38.867</dcterms:modified>
  <cp:revision>147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